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7" r:id="rId1"/>
  </p:sldMasterIdLst>
  <p:notesMasterIdLst>
    <p:notesMasterId r:id="rId37"/>
  </p:notesMasterIdLst>
  <p:sldIdLst>
    <p:sldId id="256" r:id="rId2"/>
    <p:sldId id="257" r:id="rId3"/>
    <p:sldId id="285" r:id="rId4"/>
    <p:sldId id="280" r:id="rId5"/>
    <p:sldId id="260" r:id="rId6"/>
    <p:sldId id="261" r:id="rId7"/>
    <p:sldId id="300" r:id="rId8"/>
    <p:sldId id="269" r:id="rId9"/>
    <p:sldId id="299" r:id="rId10"/>
    <p:sldId id="264" r:id="rId11"/>
    <p:sldId id="286" r:id="rId12"/>
    <p:sldId id="270" r:id="rId13"/>
    <p:sldId id="262" r:id="rId14"/>
    <p:sldId id="266" r:id="rId15"/>
    <p:sldId id="288" r:id="rId16"/>
    <p:sldId id="268" r:id="rId17"/>
    <p:sldId id="289" r:id="rId18"/>
    <p:sldId id="301" r:id="rId19"/>
    <p:sldId id="290" r:id="rId20"/>
    <p:sldId id="259" r:id="rId21"/>
    <p:sldId id="263" r:id="rId22"/>
    <p:sldId id="272" r:id="rId23"/>
    <p:sldId id="265" r:id="rId24"/>
    <p:sldId id="267" r:id="rId25"/>
    <p:sldId id="273" r:id="rId26"/>
    <p:sldId id="298" r:id="rId27"/>
    <p:sldId id="274" r:id="rId28"/>
    <p:sldId id="291" r:id="rId29"/>
    <p:sldId id="294" r:id="rId30"/>
    <p:sldId id="295" r:id="rId31"/>
    <p:sldId id="296" r:id="rId32"/>
    <p:sldId id="293" r:id="rId33"/>
    <p:sldId id="297" r:id="rId34"/>
    <p:sldId id="283" r:id="rId35"/>
    <p:sldId id="284" r:id="rId36"/>
  </p:sldIdLst>
  <p:sldSz cx="12192000" cy="6858000"/>
  <p:notesSz cx="6858000" cy="9144000"/>
  <p:embeddedFontLst>
    <p:embeddedFont>
      <p:font typeface="Calibri" panose="020F0502020204030204" pitchFamily="34" charset="0"/>
      <p:regular r:id="rId38"/>
      <p:bold r:id="rId39"/>
      <p:italic r:id="rId40"/>
      <p:boldItalic r:id="rId41"/>
    </p:embeddedFont>
    <p:embeddedFont>
      <p:font typeface="Century Gothic" panose="020B0502020202020204" pitchFamily="3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rol Gardne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83" d="100"/>
          <a:sy n="83" d="100"/>
        </p:scale>
        <p:origin x="686" y="77"/>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764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7624025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1890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0" name="Google Shape;3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1685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1" name="Google Shape;40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3318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1062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0" name="Google Shape;37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0638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2" name="Google Shape;42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2599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2" name="Google Shape;3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1016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03083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98065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3" name="Google Shape;43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7531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0" name="Google Shape;490;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4579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3240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5" name="Google Shape;49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6960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3" name="Google Shape;47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3941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2572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1712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6" name="Google Shape;40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4612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7" name="Google Shape;37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2903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2" name="Google Shape;41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4236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4" name="Google Shape;36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8552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1"/>
        <p:cNvGrpSpPr/>
        <p:nvPr/>
      </p:nvGrpSpPr>
      <p:grpSpPr>
        <a:xfrm>
          <a:off x="0" y="0"/>
          <a:ext cx="0" cy="0"/>
          <a:chOff x="0" y="0"/>
          <a:chExt cx="0" cy="0"/>
        </a:xfrm>
      </p:grpSpPr>
      <p:sp>
        <p:nvSpPr>
          <p:cNvPr id="22" name="Google Shape;22;p2"/>
          <p:cNvSpPr txBox="1">
            <a:spLocks noGrp="1"/>
          </p:cNvSpPr>
          <p:nvPr>
            <p:ph type="ctrTitle"/>
          </p:nvPr>
        </p:nvSpPr>
        <p:spPr>
          <a:xfrm>
            <a:off x="1154955" y="1447800"/>
            <a:ext cx="8825658" cy="3329581"/>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lt2"/>
              </a:buClr>
              <a:buSzPts val="7200"/>
              <a:buFont typeface="Century Gothic"/>
              <a:buNone/>
              <a:defRPr sz="7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
          <p:cNvSpPr txBox="1">
            <a:spLocks noGrp="1"/>
          </p:cNvSpPr>
          <p:nvPr>
            <p:ph type="subTitle" idx="1"/>
          </p:nvPr>
        </p:nvSpPr>
        <p:spPr>
          <a:xfrm>
            <a:off x="1154955" y="4777380"/>
            <a:ext cx="8825658" cy="861420"/>
          </a:xfrm>
          <a:prstGeom prst="rect">
            <a:avLst/>
          </a:prstGeom>
          <a:noFill/>
          <a:ln>
            <a:noFill/>
          </a:ln>
        </p:spPr>
        <p:txBody>
          <a:bodyPr spcFirstLastPara="1" wrap="square" lIns="91425" tIns="45700" rIns="91425" bIns="45700" anchor="t" anchorCtr="0"/>
          <a:lstStyle>
            <a:lvl1pPr lvl="0" algn="l">
              <a:spcBef>
                <a:spcPts val="1000"/>
              </a:spcBef>
              <a:spcAft>
                <a:spcPts val="0"/>
              </a:spcAft>
              <a:buSzPts val="1600"/>
              <a:buNone/>
              <a:defRPr cap="none">
                <a:solidFill>
                  <a:srgbClr val="86D1D8"/>
                </a:solidFill>
              </a:defRPr>
            </a:lvl1pPr>
            <a:lvl2pPr lvl="1" algn="ctr">
              <a:spcBef>
                <a:spcPts val="1000"/>
              </a:spcBef>
              <a:spcAft>
                <a:spcPts val="0"/>
              </a:spcAft>
              <a:buSzPts val="1440"/>
              <a:buNone/>
              <a:defRPr>
                <a:solidFill>
                  <a:schemeClr val="lt1"/>
                </a:solidFill>
              </a:defRPr>
            </a:lvl2pPr>
            <a:lvl3pPr lvl="2" algn="ctr">
              <a:spcBef>
                <a:spcPts val="1000"/>
              </a:spcBef>
              <a:spcAft>
                <a:spcPts val="0"/>
              </a:spcAft>
              <a:buSzPts val="1280"/>
              <a:buNone/>
              <a:defRPr>
                <a:solidFill>
                  <a:schemeClr val="lt1"/>
                </a:solidFill>
              </a:defRPr>
            </a:lvl3pPr>
            <a:lvl4pPr lvl="3" algn="ctr">
              <a:spcBef>
                <a:spcPts val="1000"/>
              </a:spcBef>
              <a:spcAft>
                <a:spcPts val="0"/>
              </a:spcAft>
              <a:buSzPts val="1120"/>
              <a:buNone/>
              <a:defRPr>
                <a:solidFill>
                  <a:schemeClr val="lt1"/>
                </a:solidFill>
              </a:defRPr>
            </a:lvl4pPr>
            <a:lvl5pPr lvl="4" algn="ctr">
              <a:spcBef>
                <a:spcPts val="1000"/>
              </a:spcBef>
              <a:spcAft>
                <a:spcPts val="0"/>
              </a:spcAft>
              <a:buSzPts val="1120"/>
              <a:buNone/>
              <a:defRPr>
                <a:solidFill>
                  <a:schemeClr val="lt1"/>
                </a:solidFill>
              </a:defRPr>
            </a:lvl5pPr>
            <a:lvl6pPr lvl="5" algn="ctr">
              <a:spcBef>
                <a:spcPts val="1000"/>
              </a:spcBef>
              <a:spcAft>
                <a:spcPts val="0"/>
              </a:spcAft>
              <a:buSzPts val="1120"/>
              <a:buNone/>
              <a:defRPr>
                <a:solidFill>
                  <a:schemeClr val="lt1"/>
                </a:solidFill>
              </a:defRPr>
            </a:lvl6pPr>
            <a:lvl7pPr lvl="6" algn="ctr">
              <a:spcBef>
                <a:spcPts val="1000"/>
              </a:spcBef>
              <a:spcAft>
                <a:spcPts val="0"/>
              </a:spcAft>
              <a:buSzPts val="1120"/>
              <a:buNone/>
              <a:defRPr>
                <a:solidFill>
                  <a:schemeClr val="lt1"/>
                </a:solidFill>
              </a:defRPr>
            </a:lvl7pPr>
            <a:lvl8pPr lvl="7" algn="ctr">
              <a:spcBef>
                <a:spcPts val="1000"/>
              </a:spcBef>
              <a:spcAft>
                <a:spcPts val="0"/>
              </a:spcAft>
              <a:buSzPts val="1120"/>
              <a:buNone/>
              <a:defRPr>
                <a:solidFill>
                  <a:schemeClr val="lt1"/>
                </a:solidFill>
              </a:defRPr>
            </a:lvl8pPr>
            <a:lvl9pPr lvl="8" algn="ctr">
              <a:spcBef>
                <a:spcPts val="1000"/>
              </a:spcBef>
              <a:spcAft>
                <a:spcPts val="0"/>
              </a:spcAft>
              <a:buSzPts val="1120"/>
              <a:buNone/>
              <a:defRPr>
                <a:solidFill>
                  <a:schemeClr val="lt1"/>
                </a:solidFill>
              </a:defRPr>
            </a:lvl9pPr>
          </a:lstStyle>
          <a:p>
            <a:endParaRPr/>
          </a:p>
        </p:txBody>
      </p:sp>
      <p:sp>
        <p:nvSpPr>
          <p:cNvPr id="24" name="Google Shape;24;p2"/>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78"/>
        <p:cNvGrpSpPr/>
        <p:nvPr/>
      </p:nvGrpSpPr>
      <p:grpSpPr>
        <a:xfrm>
          <a:off x="0" y="0"/>
          <a:ext cx="0" cy="0"/>
          <a:chOff x="0" y="0"/>
          <a:chExt cx="0" cy="0"/>
        </a:xfrm>
      </p:grpSpPr>
      <p:sp>
        <p:nvSpPr>
          <p:cNvPr id="79" name="Google Shape;79;p11"/>
          <p:cNvSpPr txBox="1">
            <a:spLocks noGrp="1"/>
          </p:cNvSpPr>
          <p:nvPr>
            <p:ph type="title"/>
          </p:nvPr>
        </p:nvSpPr>
        <p:spPr>
          <a:xfrm>
            <a:off x="1154956" y="4800587"/>
            <a:ext cx="8825657" cy="566738"/>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lt2"/>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1"/>
          <p:cNvSpPr>
            <a:spLocks noGrp="1"/>
          </p:cNvSpPr>
          <p:nvPr>
            <p:ph type="pic" idx="2"/>
          </p:nvPr>
        </p:nvSpPr>
        <p:spPr>
          <a:xfrm>
            <a:off x="1154955" y="685800"/>
            <a:ext cx="8825658" cy="3640666"/>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lstStyle>
            <a:lvl1pPr marR="0" lvl="0" algn="ctr"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1pPr>
            <a:lvl2pPr marR="0" lvl="1"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2pPr>
            <a:lvl3pPr marR="0" lvl="2"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R="0" lvl="3"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4pPr>
            <a:lvl5pPr marR="0" lvl="4"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5pPr>
            <a:lvl6pPr marR="0" lvl="5"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6pPr>
            <a:lvl7pPr marR="0" lvl="6"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7pPr>
            <a:lvl8pPr marR="0" lvl="7"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8pPr>
            <a:lvl9pPr marR="0" lvl="8"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81" name="Google Shape;81;p11"/>
          <p:cNvSpPr txBox="1">
            <a:spLocks noGrp="1"/>
          </p:cNvSpPr>
          <p:nvPr>
            <p:ph type="body" idx="1"/>
          </p:nvPr>
        </p:nvSpPr>
        <p:spPr>
          <a:xfrm>
            <a:off x="1154956" y="5367325"/>
            <a:ext cx="8825656" cy="493712"/>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960"/>
              <a:buNone/>
              <a:defRPr sz="12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82" name="Google Shape;82;p11"/>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1"/>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1"/>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85"/>
        <p:cNvGrpSpPr/>
        <p:nvPr/>
      </p:nvGrpSpPr>
      <p:grpSpPr>
        <a:xfrm>
          <a:off x="0" y="0"/>
          <a:ext cx="0" cy="0"/>
          <a:chOff x="0" y="0"/>
          <a:chExt cx="0" cy="0"/>
        </a:xfrm>
      </p:grpSpPr>
      <p:sp>
        <p:nvSpPr>
          <p:cNvPr id="86" name="Google Shape;86;p12"/>
          <p:cNvSpPr txBox="1">
            <a:spLocks noGrp="1"/>
          </p:cNvSpPr>
          <p:nvPr>
            <p:ph type="title"/>
          </p:nvPr>
        </p:nvSpPr>
        <p:spPr>
          <a:xfrm>
            <a:off x="1154954" y="1447800"/>
            <a:ext cx="8825659" cy="1981200"/>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lt2"/>
              </a:buClr>
              <a:buSzPts val="4800"/>
              <a:buFont typeface="Century Gothic"/>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2"/>
          <p:cNvSpPr txBox="1">
            <a:spLocks noGrp="1"/>
          </p:cNvSpPr>
          <p:nvPr>
            <p:ph type="body" idx="1"/>
          </p:nvPr>
        </p:nvSpPr>
        <p:spPr>
          <a:xfrm>
            <a:off x="1154954" y="3657600"/>
            <a:ext cx="8825659" cy="2362200"/>
          </a:xfrm>
          <a:prstGeom prst="rect">
            <a:avLst/>
          </a:prstGeom>
          <a:noFill/>
          <a:ln>
            <a:noFill/>
          </a:ln>
        </p:spPr>
        <p:txBody>
          <a:bodyPr spcFirstLastPara="1" wrap="square" lIns="91425" tIns="45700" rIns="91425" bIns="45700" anchor="ctr" anchorCtr="0"/>
          <a:lstStyle>
            <a:lvl1pPr marL="457200" lvl="0" indent="-228600" algn="l">
              <a:spcBef>
                <a:spcPts val="1000"/>
              </a:spcBef>
              <a:spcAft>
                <a:spcPts val="0"/>
              </a:spcAft>
              <a:buSzPts val="1440"/>
              <a:buNone/>
              <a:defRPr sz="18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88" name="Google Shape;88;p12"/>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2"/>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2"/>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1574801" y="1447800"/>
            <a:ext cx="7999315" cy="2323374"/>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lt2"/>
              </a:buClr>
              <a:buSzPts val="4800"/>
              <a:buFont typeface="Century Gothic"/>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3"/>
          <p:cNvSpPr txBox="1">
            <a:spLocks noGrp="1"/>
          </p:cNvSpPr>
          <p:nvPr>
            <p:ph type="body" idx="1"/>
          </p:nvPr>
        </p:nvSpPr>
        <p:spPr>
          <a:xfrm>
            <a:off x="1930400" y="3771174"/>
            <a:ext cx="7279649" cy="342174"/>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1120"/>
              <a:buNone/>
              <a:defRPr sz="1400" b="0" i="0" cap="small">
                <a:solidFill>
                  <a:srgbClr val="86D1D8"/>
                </a:solidFill>
                <a:latin typeface="Century Gothic"/>
                <a:ea typeface="Century Gothic"/>
                <a:cs typeface="Century Gothic"/>
                <a:sym typeface="Century Gothic"/>
              </a:defRPr>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94" name="Google Shape;94;p13"/>
          <p:cNvSpPr txBox="1">
            <a:spLocks noGrp="1"/>
          </p:cNvSpPr>
          <p:nvPr>
            <p:ph type="body" idx="2"/>
          </p:nvPr>
        </p:nvSpPr>
        <p:spPr>
          <a:xfrm>
            <a:off x="1154954" y="4350657"/>
            <a:ext cx="8825659" cy="1676400"/>
          </a:xfrm>
          <a:prstGeom prst="rect">
            <a:avLst/>
          </a:prstGeom>
          <a:noFill/>
          <a:ln>
            <a:noFill/>
          </a:ln>
        </p:spPr>
        <p:txBody>
          <a:bodyPr spcFirstLastPara="1" wrap="square" lIns="91425" tIns="45700" rIns="91425" bIns="45700" anchor="ctr" anchorCtr="0"/>
          <a:lstStyle>
            <a:lvl1pPr marL="457200" lvl="0" indent="-228600" algn="l">
              <a:spcBef>
                <a:spcPts val="1000"/>
              </a:spcBef>
              <a:spcAft>
                <a:spcPts val="0"/>
              </a:spcAft>
              <a:buSzPts val="1440"/>
              <a:buNone/>
              <a:defRPr sz="18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95" name="Google Shape;95;p13"/>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3"/>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3"/>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98" name="Google Shape;98;p13"/>
          <p:cNvSpPr txBox="1"/>
          <p:nvPr/>
        </p:nvSpPr>
        <p:spPr>
          <a:xfrm>
            <a:off x="898295" y="971253"/>
            <a:ext cx="801912" cy="196977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200" b="0" i="0">
                <a:solidFill>
                  <a:srgbClr val="86D1D8"/>
                </a:solidFill>
                <a:latin typeface="Arial"/>
                <a:ea typeface="Arial"/>
                <a:cs typeface="Arial"/>
                <a:sym typeface="Arial"/>
              </a:rPr>
              <a:t>“</a:t>
            </a:r>
            <a:endParaRPr/>
          </a:p>
        </p:txBody>
      </p:sp>
      <p:sp>
        <p:nvSpPr>
          <p:cNvPr id="99" name="Google Shape;99;p13"/>
          <p:cNvSpPr txBox="1"/>
          <p:nvPr/>
        </p:nvSpPr>
        <p:spPr>
          <a:xfrm>
            <a:off x="9330490" y="2613787"/>
            <a:ext cx="801912" cy="196977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200" b="0" i="0">
                <a:solidFill>
                  <a:srgbClr val="86D1D8"/>
                </a:solidFill>
                <a:latin typeface="Arial"/>
                <a:ea typeface="Arial"/>
                <a:cs typeface="Arial"/>
                <a:sym typeface="Arial"/>
              </a:rPr>
              <a:t>”</a:t>
            </a:r>
            <a:endParaRPr/>
          </a:p>
        </p:txBody>
      </p:sp>
    </p:spTree>
  </p:cSld>
  <p:clrMapOvr>
    <a:masterClrMapping/>
  </p:clrMapOvr>
  <p:transition spd="med">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0"/>
        <p:cNvGrpSpPr/>
        <p:nvPr/>
      </p:nvGrpSpPr>
      <p:grpSpPr>
        <a:xfrm>
          <a:off x="0" y="0"/>
          <a:ext cx="0" cy="0"/>
          <a:chOff x="0" y="0"/>
          <a:chExt cx="0" cy="0"/>
        </a:xfrm>
      </p:grpSpPr>
      <p:sp>
        <p:nvSpPr>
          <p:cNvPr id="101" name="Google Shape;101;p14"/>
          <p:cNvSpPr txBox="1">
            <a:spLocks noGrp="1"/>
          </p:cNvSpPr>
          <p:nvPr>
            <p:ph type="title"/>
          </p:nvPr>
        </p:nvSpPr>
        <p:spPr>
          <a:xfrm>
            <a:off x="1154954" y="3124201"/>
            <a:ext cx="8825660" cy="1653180"/>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lt2"/>
              </a:buClr>
              <a:buSzPts val="4000"/>
              <a:buFont typeface="Century Gothic"/>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4"/>
          <p:cNvSpPr txBox="1">
            <a:spLocks noGrp="1"/>
          </p:cNvSpPr>
          <p:nvPr>
            <p:ph type="body" idx="1"/>
          </p:nvPr>
        </p:nvSpPr>
        <p:spPr>
          <a:xfrm>
            <a:off x="1154954" y="4777381"/>
            <a:ext cx="8825659" cy="860400"/>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1600"/>
              <a:buNone/>
              <a:defRPr sz="2000" cap="none">
                <a:solidFill>
                  <a:srgbClr val="86D1D8"/>
                </a:solidFill>
              </a:defRPr>
            </a:lvl1pPr>
            <a:lvl2pPr marL="914400" lvl="1" indent="-228600" algn="l">
              <a:spcBef>
                <a:spcPts val="1000"/>
              </a:spcBef>
              <a:spcAft>
                <a:spcPts val="0"/>
              </a:spcAft>
              <a:buSzPts val="1440"/>
              <a:buNone/>
              <a:defRPr sz="1800">
                <a:solidFill>
                  <a:schemeClr val="lt1"/>
                </a:solidFill>
              </a:defRPr>
            </a:lvl2pPr>
            <a:lvl3pPr marL="1371600" lvl="2" indent="-228600" algn="l">
              <a:spcBef>
                <a:spcPts val="1000"/>
              </a:spcBef>
              <a:spcAft>
                <a:spcPts val="0"/>
              </a:spcAft>
              <a:buSzPts val="1280"/>
              <a:buNone/>
              <a:defRPr sz="1600">
                <a:solidFill>
                  <a:schemeClr val="lt1"/>
                </a:solidFill>
              </a:defRPr>
            </a:lvl3pPr>
            <a:lvl4pPr marL="1828800" lvl="3" indent="-228600" algn="l">
              <a:spcBef>
                <a:spcPts val="1000"/>
              </a:spcBef>
              <a:spcAft>
                <a:spcPts val="0"/>
              </a:spcAft>
              <a:buSzPts val="1120"/>
              <a:buNone/>
              <a:defRPr sz="1400">
                <a:solidFill>
                  <a:schemeClr val="lt1"/>
                </a:solidFill>
              </a:defRPr>
            </a:lvl4pPr>
            <a:lvl5pPr marL="2286000" lvl="4" indent="-228600" algn="l">
              <a:spcBef>
                <a:spcPts val="1000"/>
              </a:spcBef>
              <a:spcAft>
                <a:spcPts val="0"/>
              </a:spcAft>
              <a:buSzPts val="1120"/>
              <a:buNone/>
              <a:defRPr sz="1400">
                <a:solidFill>
                  <a:schemeClr val="lt1"/>
                </a:solidFill>
              </a:defRPr>
            </a:lvl5pPr>
            <a:lvl6pPr marL="2743200" lvl="5" indent="-228600" algn="l">
              <a:spcBef>
                <a:spcPts val="1000"/>
              </a:spcBef>
              <a:spcAft>
                <a:spcPts val="0"/>
              </a:spcAft>
              <a:buSzPts val="1120"/>
              <a:buNone/>
              <a:defRPr sz="1400">
                <a:solidFill>
                  <a:schemeClr val="lt1"/>
                </a:solidFill>
              </a:defRPr>
            </a:lvl6pPr>
            <a:lvl7pPr marL="3200400" lvl="6" indent="-228600" algn="l">
              <a:spcBef>
                <a:spcPts val="1000"/>
              </a:spcBef>
              <a:spcAft>
                <a:spcPts val="0"/>
              </a:spcAft>
              <a:buSzPts val="1120"/>
              <a:buNone/>
              <a:defRPr sz="1400">
                <a:solidFill>
                  <a:schemeClr val="lt1"/>
                </a:solidFill>
              </a:defRPr>
            </a:lvl7pPr>
            <a:lvl8pPr marL="3657600" lvl="7" indent="-228600" algn="l">
              <a:spcBef>
                <a:spcPts val="1000"/>
              </a:spcBef>
              <a:spcAft>
                <a:spcPts val="0"/>
              </a:spcAft>
              <a:buSzPts val="1120"/>
              <a:buNone/>
              <a:defRPr sz="1400">
                <a:solidFill>
                  <a:schemeClr val="lt1"/>
                </a:solidFill>
              </a:defRPr>
            </a:lvl8pPr>
            <a:lvl9pPr marL="4114800" lvl="8" indent="-228600" algn="l">
              <a:spcBef>
                <a:spcPts val="1000"/>
              </a:spcBef>
              <a:spcAft>
                <a:spcPts val="0"/>
              </a:spcAft>
              <a:buSzPts val="1120"/>
              <a:buNone/>
              <a:defRPr sz="1400">
                <a:solidFill>
                  <a:schemeClr val="lt1"/>
                </a:solidFill>
              </a:defRPr>
            </a:lvl9pPr>
          </a:lstStyle>
          <a:p>
            <a:endParaRPr/>
          </a:p>
        </p:txBody>
      </p:sp>
      <p:sp>
        <p:nvSpPr>
          <p:cNvPr id="103" name="Google Shape;103;p14"/>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4"/>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4"/>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06"/>
        <p:cNvGrpSpPr/>
        <p:nvPr/>
      </p:nvGrpSpPr>
      <p:grpSpPr>
        <a:xfrm>
          <a:off x="0" y="0"/>
          <a:ext cx="0" cy="0"/>
          <a:chOff x="0" y="0"/>
          <a:chExt cx="0" cy="0"/>
        </a:xfrm>
      </p:grpSpPr>
      <p:sp>
        <p:nvSpPr>
          <p:cNvPr id="107" name="Google Shape;107;p15"/>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lt2"/>
              </a:buClr>
              <a:buSzPts val="4200"/>
              <a:buFont typeface="Century Gothic"/>
              <a:buNone/>
              <a:defRPr sz="4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15"/>
          <p:cNvSpPr txBox="1">
            <a:spLocks noGrp="1"/>
          </p:cNvSpPr>
          <p:nvPr>
            <p:ph type="body" idx="1"/>
          </p:nvPr>
        </p:nvSpPr>
        <p:spPr>
          <a:xfrm>
            <a:off x="632947" y="1981200"/>
            <a:ext cx="2946866" cy="576262"/>
          </a:xfrm>
          <a:prstGeom prst="rect">
            <a:avLst/>
          </a:prstGeom>
          <a:noFill/>
          <a:ln>
            <a:noFill/>
          </a:ln>
        </p:spPr>
        <p:txBody>
          <a:bodyPr spcFirstLastPara="1" wrap="square" lIns="91425" tIns="45700" rIns="91425" bIns="45700" anchor="b" anchorCtr="0"/>
          <a:lstStyle>
            <a:lvl1pPr marL="457200" lvl="0" indent="-228600" algn="l">
              <a:spcBef>
                <a:spcPts val="1000"/>
              </a:spcBef>
              <a:spcAft>
                <a:spcPts val="0"/>
              </a:spcAft>
              <a:buSzPts val="1920"/>
              <a:buNone/>
              <a:defRPr sz="2400" b="0">
                <a:solidFill>
                  <a:srgbClr val="86D1D8"/>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09" name="Google Shape;109;p15"/>
          <p:cNvSpPr txBox="1">
            <a:spLocks noGrp="1"/>
          </p:cNvSpPr>
          <p:nvPr>
            <p:ph type="body" idx="2"/>
          </p:nvPr>
        </p:nvSpPr>
        <p:spPr>
          <a:xfrm>
            <a:off x="652463" y="2667000"/>
            <a:ext cx="2927350" cy="3589338"/>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10" name="Google Shape;110;p15"/>
          <p:cNvSpPr txBox="1">
            <a:spLocks noGrp="1"/>
          </p:cNvSpPr>
          <p:nvPr>
            <p:ph type="body" idx="3"/>
          </p:nvPr>
        </p:nvSpPr>
        <p:spPr>
          <a:xfrm>
            <a:off x="3883659" y="1981200"/>
            <a:ext cx="2936241" cy="576262"/>
          </a:xfrm>
          <a:prstGeom prst="rect">
            <a:avLst/>
          </a:prstGeom>
          <a:noFill/>
          <a:ln>
            <a:noFill/>
          </a:ln>
        </p:spPr>
        <p:txBody>
          <a:bodyPr spcFirstLastPara="1" wrap="square" lIns="91425" tIns="45700" rIns="91425" bIns="45700" anchor="b" anchorCtr="0"/>
          <a:lstStyle>
            <a:lvl1pPr marL="457200" lvl="0" indent="-228600" algn="l">
              <a:spcBef>
                <a:spcPts val="1000"/>
              </a:spcBef>
              <a:spcAft>
                <a:spcPts val="0"/>
              </a:spcAft>
              <a:buSzPts val="1920"/>
              <a:buNone/>
              <a:defRPr sz="2400" b="0">
                <a:solidFill>
                  <a:srgbClr val="86D1D8"/>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11" name="Google Shape;111;p15"/>
          <p:cNvSpPr txBox="1">
            <a:spLocks noGrp="1"/>
          </p:cNvSpPr>
          <p:nvPr>
            <p:ph type="body" idx="4"/>
          </p:nvPr>
        </p:nvSpPr>
        <p:spPr>
          <a:xfrm>
            <a:off x="3873106" y="2667000"/>
            <a:ext cx="2946794" cy="3589338"/>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12" name="Google Shape;112;p15"/>
          <p:cNvSpPr txBox="1">
            <a:spLocks noGrp="1"/>
          </p:cNvSpPr>
          <p:nvPr>
            <p:ph type="body" idx="5"/>
          </p:nvPr>
        </p:nvSpPr>
        <p:spPr>
          <a:xfrm>
            <a:off x="7124700" y="1981200"/>
            <a:ext cx="2932113" cy="576262"/>
          </a:xfrm>
          <a:prstGeom prst="rect">
            <a:avLst/>
          </a:prstGeom>
          <a:noFill/>
          <a:ln>
            <a:noFill/>
          </a:ln>
        </p:spPr>
        <p:txBody>
          <a:bodyPr spcFirstLastPara="1" wrap="square" lIns="91425" tIns="45700" rIns="91425" bIns="45700" anchor="b" anchorCtr="0"/>
          <a:lstStyle>
            <a:lvl1pPr marL="457200" lvl="0" indent="-228600" algn="l">
              <a:spcBef>
                <a:spcPts val="1000"/>
              </a:spcBef>
              <a:spcAft>
                <a:spcPts val="0"/>
              </a:spcAft>
              <a:buSzPts val="1920"/>
              <a:buNone/>
              <a:defRPr sz="2400" b="0">
                <a:solidFill>
                  <a:srgbClr val="86D1D8"/>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13" name="Google Shape;113;p15"/>
          <p:cNvSpPr txBox="1">
            <a:spLocks noGrp="1"/>
          </p:cNvSpPr>
          <p:nvPr>
            <p:ph type="body" idx="6"/>
          </p:nvPr>
        </p:nvSpPr>
        <p:spPr>
          <a:xfrm>
            <a:off x="7124700" y="2667000"/>
            <a:ext cx="2932113" cy="3589338"/>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cxnSp>
        <p:nvCxnSpPr>
          <p:cNvPr id="114" name="Google Shape;114;p15"/>
          <p:cNvCxnSpPr/>
          <p:nvPr/>
        </p:nvCxnSpPr>
        <p:spPr>
          <a:xfrm>
            <a:off x="3726142" y="2133600"/>
            <a:ext cx="0" cy="3962400"/>
          </a:xfrm>
          <a:prstGeom prst="straightConnector1">
            <a:avLst/>
          </a:prstGeom>
          <a:noFill/>
          <a:ln w="12700" cap="flat" cmpd="sng">
            <a:solidFill>
              <a:srgbClr val="86D1D8">
                <a:alpha val="40000"/>
              </a:srgbClr>
            </a:solidFill>
            <a:prstDash val="solid"/>
            <a:round/>
            <a:headEnd type="none" w="sm" len="sm"/>
            <a:tailEnd type="none" w="sm" len="sm"/>
          </a:ln>
        </p:spPr>
      </p:cxnSp>
      <p:cxnSp>
        <p:nvCxnSpPr>
          <p:cNvPr id="115" name="Google Shape;115;p15"/>
          <p:cNvCxnSpPr/>
          <p:nvPr/>
        </p:nvCxnSpPr>
        <p:spPr>
          <a:xfrm>
            <a:off x="6962227" y="2133600"/>
            <a:ext cx="0" cy="3966882"/>
          </a:xfrm>
          <a:prstGeom prst="straightConnector1">
            <a:avLst/>
          </a:prstGeom>
          <a:noFill/>
          <a:ln w="12700" cap="flat" cmpd="sng">
            <a:solidFill>
              <a:srgbClr val="86D1D8">
                <a:alpha val="40000"/>
              </a:srgbClr>
            </a:solidFill>
            <a:prstDash val="solid"/>
            <a:round/>
            <a:headEnd type="none" w="sm" len="sm"/>
            <a:tailEnd type="none" w="sm" len="sm"/>
          </a:ln>
        </p:spPr>
      </p:cxnSp>
      <p:sp>
        <p:nvSpPr>
          <p:cNvPr id="116" name="Google Shape;116;p15"/>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5"/>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15"/>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119"/>
        <p:cNvGrpSpPr/>
        <p:nvPr/>
      </p:nvGrpSpPr>
      <p:grpSpPr>
        <a:xfrm>
          <a:off x="0" y="0"/>
          <a:ext cx="0" cy="0"/>
          <a:chOff x="0" y="0"/>
          <a:chExt cx="0" cy="0"/>
        </a:xfrm>
      </p:grpSpPr>
      <p:sp>
        <p:nvSpPr>
          <p:cNvPr id="120" name="Google Shape;120;p16"/>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lt2"/>
              </a:buClr>
              <a:buSzPts val="4200"/>
              <a:buFont typeface="Century Gothic"/>
              <a:buNone/>
              <a:defRPr sz="4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16"/>
          <p:cNvSpPr txBox="1">
            <a:spLocks noGrp="1"/>
          </p:cNvSpPr>
          <p:nvPr>
            <p:ph type="body" idx="1"/>
          </p:nvPr>
        </p:nvSpPr>
        <p:spPr>
          <a:xfrm>
            <a:off x="652463" y="4250949"/>
            <a:ext cx="2940050" cy="576262"/>
          </a:xfrm>
          <a:prstGeom prst="rect">
            <a:avLst/>
          </a:prstGeom>
          <a:noFill/>
          <a:ln>
            <a:noFill/>
          </a:ln>
        </p:spPr>
        <p:txBody>
          <a:bodyPr spcFirstLastPara="1" wrap="square" lIns="91425" tIns="45700" rIns="91425" bIns="45700" anchor="b" anchorCtr="0"/>
          <a:lstStyle>
            <a:lvl1pPr marL="457200" lvl="0" indent="-228600" algn="l">
              <a:spcBef>
                <a:spcPts val="1000"/>
              </a:spcBef>
              <a:spcAft>
                <a:spcPts val="0"/>
              </a:spcAft>
              <a:buSzPts val="1920"/>
              <a:buNone/>
              <a:defRPr sz="2400" b="0">
                <a:solidFill>
                  <a:srgbClr val="86D1D8"/>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22" name="Google Shape;122;p16"/>
          <p:cNvSpPr>
            <a:spLocks noGrp="1"/>
          </p:cNvSpPr>
          <p:nvPr>
            <p:ph type="pic" idx="2"/>
          </p:nvPr>
        </p:nvSpPr>
        <p:spPr>
          <a:xfrm>
            <a:off x="652463" y="2209800"/>
            <a:ext cx="2940050" cy="152400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lstStyle>
            <a:lvl1pPr marR="0" lvl="0" algn="ctr"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1pPr>
            <a:lvl2pPr marR="0" lvl="1"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2pPr>
            <a:lvl3pPr marR="0" lvl="2"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R="0" lvl="3"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4pPr>
            <a:lvl5pPr marR="0" lvl="4"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5pPr>
            <a:lvl6pPr marR="0" lvl="5"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6pPr>
            <a:lvl7pPr marR="0" lvl="6"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7pPr>
            <a:lvl8pPr marR="0" lvl="7"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8pPr>
            <a:lvl9pPr marR="0" lvl="8"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123" name="Google Shape;123;p16"/>
          <p:cNvSpPr txBox="1">
            <a:spLocks noGrp="1"/>
          </p:cNvSpPr>
          <p:nvPr>
            <p:ph type="body" idx="3"/>
          </p:nvPr>
        </p:nvSpPr>
        <p:spPr>
          <a:xfrm>
            <a:off x="652463" y="4827211"/>
            <a:ext cx="2940050" cy="659189"/>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24" name="Google Shape;124;p16"/>
          <p:cNvSpPr txBox="1">
            <a:spLocks noGrp="1"/>
          </p:cNvSpPr>
          <p:nvPr>
            <p:ph type="body" idx="4"/>
          </p:nvPr>
        </p:nvSpPr>
        <p:spPr>
          <a:xfrm>
            <a:off x="3889375" y="4250949"/>
            <a:ext cx="2930525" cy="576262"/>
          </a:xfrm>
          <a:prstGeom prst="rect">
            <a:avLst/>
          </a:prstGeom>
          <a:noFill/>
          <a:ln>
            <a:noFill/>
          </a:ln>
        </p:spPr>
        <p:txBody>
          <a:bodyPr spcFirstLastPara="1" wrap="square" lIns="91425" tIns="45700" rIns="91425" bIns="45700" anchor="b" anchorCtr="0"/>
          <a:lstStyle>
            <a:lvl1pPr marL="457200" lvl="0" indent="-228600" algn="l">
              <a:spcBef>
                <a:spcPts val="1000"/>
              </a:spcBef>
              <a:spcAft>
                <a:spcPts val="0"/>
              </a:spcAft>
              <a:buSzPts val="1920"/>
              <a:buNone/>
              <a:defRPr sz="2400" b="0">
                <a:solidFill>
                  <a:srgbClr val="86D1D8"/>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25" name="Google Shape;125;p16"/>
          <p:cNvSpPr>
            <a:spLocks noGrp="1"/>
          </p:cNvSpPr>
          <p:nvPr>
            <p:ph type="pic" idx="5"/>
          </p:nvPr>
        </p:nvSpPr>
        <p:spPr>
          <a:xfrm>
            <a:off x="3889374" y="2209800"/>
            <a:ext cx="2930525" cy="152400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lstStyle>
            <a:lvl1pPr marR="0" lvl="0" algn="ctr"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1pPr>
            <a:lvl2pPr marR="0" lvl="1"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2pPr>
            <a:lvl3pPr marR="0" lvl="2"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R="0" lvl="3"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4pPr>
            <a:lvl5pPr marR="0" lvl="4"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5pPr>
            <a:lvl6pPr marR="0" lvl="5"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6pPr>
            <a:lvl7pPr marR="0" lvl="6"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7pPr>
            <a:lvl8pPr marR="0" lvl="7"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8pPr>
            <a:lvl9pPr marR="0" lvl="8"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126" name="Google Shape;126;p16"/>
          <p:cNvSpPr txBox="1">
            <a:spLocks noGrp="1"/>
          </p:cNvSpPr>
          <p:nvPr>
            <p:ph type="body" idx="6"/>
          </p:nvPr>
        </p:nvSpPr>
        <p:spPr>
          <a:xfrm>
            <a:off x="3888022" y="4827210"/>
            <a:ext cx="2934406" cy="659189"/>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27" name="Google Shape;127;p16"/>
          <p:cNvSpPr txBox="1">
            <a:spLocks noGrp="1"/>
          </p:cNvSpPr>
          <p:nvPr>
            <p:ph type="body" idx="7"/>
          </p:nvPr>
        </p:nvSpPr>
        <p:spPr>
          <a:xfrm>
            <a:off x="7124700" y="4250949"/>
            <a:ext cx="2932113" cy="576262"/>
          </a:xfrm>
          <a:prstGeom prst="rect">
            <a:avLst/>
          </a:prstGeom>
          <a:noFill/>
          <a:ln>
            <a:noFill/>
          </a:ln>
        </p:spPr>
        <p:txBody>
          <a:bodyPr spcFirstLastPara="1" wrap="square" lIns="91425" tIns="45700" rIns="91425" bIns="45700" anchor="b" anchorCtr="0"/>
          <a:lstStyle>
            <a:lvl1pPr marL="457200" lvl="0" indent="-228600" algn="l">
              <a:spcBef>
                <a:spcPts val="1000"/>
              </a:spcBef>
              <a:spcAft>
                <a:spcPts val="0"/>
              </a:spcAft>
              <a:buSzPts val="1920"/>
              <a:buNone/>
              <a:defRPr sz="2400" b="0">
                <a:solidFill>
                  <a:srgbClr val="86D1D8"/>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28" name="Google Shape;128;p16"/>
          <p:cNvSpPr>
            <a:spLocks noGrp="1"/>
          </p:cNvSpPr>
          <p:nvPr>
            <p:ph type="pic" idx="8"/>
          </p:nvPr>
        </p:nvSpPr>
        <p:spPr>
          <a:xfrm>
            <a:off x="7124699" y="2209800"/>
            <a:ext cx="2932113" cy="152400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lstStyle>
            <a:lvl1pPr marR="0" lvl="0" algn="ctr"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1pPr>
            <a:lvl2pPr marR="0" lvl="1"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2pPr>
            <a:lvl3pPr marR="0" lvl="2"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R="0" lvl="3"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4pPr>
            <a:lvl5pPr marR="0" lvl="4"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5pPr>
            <a:lvl6pPr marR="0" lvl="5"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6pPr>
            <a:lvl7pPr marR="0" lvl="6"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7pPr>
            <a:lvl8pPr marR="0" lvl="7"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8pPr>
            <a:lvl9pPr marR="0" lvl="8"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129" name="Google Shape;129;p16"/>
          <p:cNvSpPr txBox="1">
            <a:spLocks noGrp="1"/>
          </p:cNvSpPr>
          <p:nvPr>
            <p:ph type="body" idx="9"/>
          </p:nvPr>
        </p:nvSpPr>
        <p:spPr>
          <a:xfrm>
            <a:off x="7124575" y="4827208"/>
            <a:ext cx="2935997" cy="659189"/>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cxnSp>
        <p:nvCxnSpPr>
          <p:cNvPr id="130" name="Google Shape;130;p16"/>
          <p:cNvCxnSpPr/>
          <p:nvPr/>
        </p:nvCxnSpPr>
        <p:spPr>
          <a:xfrm>
            <a:off x="3726142" y="2133600"/>
            <a:ext cx="0" cy="3962400"/>
          </a:xfrm>
          <a:prstGeom prst="straightConnector1">
            <a:avLst/>
          </a:prstGeom>
          <a:noFill/>
          <a:ln w="12700" cap="flat" cmpd="sng">
            <a:solidFill>
              <a:srgbClr val="86D1D8">
                <a:alpha val="40000"/>
              </a:srgbClr>
            </a:solidFill>
            <a:prstDash val="solid"/>
            <a:round/>
            <a:headEnd type="none" w="sm" len="sm"/>
            <a:tailEnd type="none" w="sm" len="sm"/>
          </a:ln>
        </p:spPr>
      </p:cxnSp>
      <p:cxnSp>
        <p:nvCxnSpPr>
          <p:cNvPr id="131" name="Google Shape;131;p16"/>
          <p:cNvCxnSpPr/>
          <p:nvPr/>
        </p:nvCxnSpPr>
        <p:spPr>
          <a:xfrm>
            <a:off x="6962227" y="2133600"/>
            <a:ext cx="0" cy="3966882"/>
          </a:xfrm>
          <a:prstGeom prst="straightConnector1">
            <a:avLst/>
          </a:prstGeom>
          <a:noFill/>
          <a:ln w="12700" cap="flat" cmpd="sng">
            <a:solidFill>
              <a:srgbClr val="86D1D8">
                <a:alpha val="40000"/>
              </a:srgbClr>
            </a:solidFill>
            <a:prstDash val="solid"/>
            <a:round/>
            <a:headEnd type="none" w="sm" len="sm"/>
            <a:tailEnd type="none" w="sm" len="sm"/>
          </a:ln>
        </p:spPr>
      </p:cxnSp>
      <p:sp>
        <p:nvSpPr>
          <p:cNvPr id="132" name="Google Shape;132;p16"/>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16"/>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16"/>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35"/>
        <p:cNvGrpSpPr/>
        <p:nvPr/>
      </p:nvGrpSpPr>
      <p:grpSpPr>
        <a:xfrm>
          <a:off x="0" y="0"/>
          <a:ext cx="0" cy="0"/>
          <a:chOff x="0" y="0"/>
          <a:chExt cx="0" cy="0"/>
        </a:xfrm>
      </p:grpSpPr>
      <p:sp>
        <p:nvSpPr>
          <p:cNvPr id="136" name="Google Shape;136;p17"/>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17"/>
          <p:cNvSpPr txBox="1">
            <a:spLocks noGrp="1"/>
          </p:cNvSpPr>
          <p:nvPr>
            <p:ph type="body" idx="1"/>
          </p:nvPr>
        </p:nvSpPr>
        <p:spPr>
          <a:xfrm rot="5400000">
            <a:off x="3478842" y="-322612"/>
            <a:ext cx="4195481" cy="8946541"/>
          </a:xfrm>
          <a:prstGeom prst="rect">
            <a:avLst/>
          </a:prstGeom>
          <a:noFill/>
          <a:ln>
            <a:noFill/>
          </a:ln>
        </p:spPr>
        <p:txBody>
          <a:bodyPr spcFirstLastPara="1" wrap="square" lIns="91425" tIns="45700" rIns="91425" bIns="45700" anchor="t" anchorCtr="0"/>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38" name="Google Shape;138;p17"/>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17"/>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17"/>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41"/>
        <p:cNvGrpSpPr/>
        <p:nvPr/>
      </p:nvGrpSpPr>
      <p:grpSpPr>
        <a:xfrm>
          <a:off x="0" y="0"/>
          <a:ext cx="0" cy="0"/>
          <a:chOff x="0" y="0"/>
          <a:chExt cx="0" cy="0"/>
        </a:xfrm>
      </p:grpSpPr>
      <p:sp>
        <p:nvSpPr>
          <p:cNvPr id="142" name="Google Shape;142;p18"/>
          <p:cNvSpPr txBox="1">
            <a:spLocks noGrp="1"/>
          </p:cNvSpPr>
          <p:nvPr>
            <p:ph type="title"/>
          </p:nvPr>
        </p:nvSpPr>
        <p:spPr>
          <a:xfrm rot="5400000">
            <a:off x="6267450" y="2466975"/>
            <a:ext cx="5826125" cy="1752601"/>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18"/>
          <p:cNvSpPr txBox="1">
            <a:spLocks noGrp="1"/>
          </p:cNvSpPr>
          <p:nvPr>
            <p:ph type="body" idx="1"/>
          </p:nvPr>
        </p:nvSpPr>
        <p:spPr>
          <a:xfrm rot="5400000">
            <a:off x="1679575" y="-139699"/>
            <a:ext cx="5368924" cy="7423149"/>
          </a:xfrm>
          <a:prstGeom prst="rect">
            <a:avLst/>
          </a:prstGeom>
          <a:noFill/>
          <a:ln>
            <a:noFill/>
          </a:ln>
        </p:spPr>
        <p:txBody>
          <a:bodyPr spcFirstLastPara="1" wrap="square" lIns="91425" tIns="45700" rIns="91425" bIns="45700" anchor="t" anchorCtr="0"/>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44" name="Google Shape;144;p18"/>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18"/>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18"/>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7"/>
        <p:cNvGrpSpPr/>
        <p:nvPr/>
      </p:nvGrpSpPr>
      <p:grpSpPr>
        <a:xfrm>
          <a:off x="0" y="0"/>
          <a:ext cx="0" cy="0"/>
          <a:chOff x="0" y="0"/>
          <a:chExt cx="0" cy="0"/>
        </a:xfrm>
      </p:grpSpPr>
      <p:sp>
        <p:nvSpPr>
          <p:cNvPr id="28" name="Google Shape;28;p3"/>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
          <p:cNvSpPr txBox="1">
            <a:spLocks noGrp="1"/>
          </p:cNvSpPr>
          <p:nvPr>
            <p:ph type="body" idx="1"/>
          </p:nvPr>
        </p:nvSpPr>
        <p:spPr>
          <a:xfrm>
            <a:off x="1103312" y="2052918"/>
            <a:ext cx="8946541" cy="4195481"/>
          </a:xfrm>
          <a:prstGeom prst="rect">
            <a:avLst/>
          </a:prstGeom>
          <a:noFill/>
          <a:ln>
            <a:noFill/>
          </a:ln>
        </p:spPr>
        <p:txBody>
          <a:bodyPr spcFirstLastPara="1" wrap="square" lIns="91425" tIns="45700" rIns="91425" bIns="45700" anchor="t" anchorCtr="0"/>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30" name="Google Shape;30;p3"/>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
        <p:nvSpPr>
          <p:cNvPr id="34" name="Google Shape;34;p4"/>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7"/>
        <p:cNvGrpSpPr/>
        <p:nvPr/>
      </p:nvGrpSpPr>
      <p:grpSpPr>
        <a:xfrm>
          <a:off x="0" y="0"/>
          <a:ext cx="0" cy="0"/>
          <a:chOff x="0" y="0"/>
          <a:chExt cx="0" cy="0"/>
        </a:xfrm>
      </p:grpSpPr>
      <p:sp>
        <p:nvSpPr>
          <p:cNvPr id="38" name="Google Shape;38;p5"/>
          <p:cNvSpPr txBox="1">
            <a:spLocks noGrp="1"/>
          </p:cNvSpPr>
          <p:nvPr>
            <p:ph type="title"/>
          </p:nvPr>
        </p:nvSpPr>
        <p:spPr>
          <a:xfrm>
            <a:off x="1154956" y="2861733"/>
            <a:ext cx="8825657" cy="1915647"/>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lt2"/>
              </a:buClr>
              <a:buSzPts val="4000"/>
              <a:buFont typeface="Century Gothic"/>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body" idx="1"/>
          </p:nvPr>
        </p:nvSpPr>
        <p:spPr>
          <a:xfrm>
            <a:off x="1154955" y="4777381"/>
            <a:ext cx="8825658" cy="860400"/>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1600"/>
              <a:buNone/>
              <a:defRPr sz="2000" cap="none">
                <a:solidFill>
                  <a:srgbClr val="86D1D8"/>
                </a:solidFill>
              </a:defRPr>
            </a:lvl1pPr>
            <a:lvl2pPr marL="914400" lvl="1" indent="-228600" algn="l">
              <a:spcBef>
                <a:spcPts val="1000"/>
              </a:spcBef>
              <a:spcAft>
                <a:spcPts val="0"/>
              </a:spcAft>
              <a:buSzPts val="1440"/>
              <a:buNone/>
              <a:defRPr sz="1800">
                <a:solidFill>
                  <a:schemeClr val="lt1"/>
                </a:solidFill>
              </a:defRPr>
            </a:lvl2pPr>
            <a:lvl3pPr marL="1371600" lvl="2" indent="-228600" algn="l">
              <a:spcBef>
                <a:spcPts val="1000"/>
              </a:spcBef>
              <a:spcAft>
                <a:spcPts val="0"/>
              </a:spcAft>
              <a:buSzPts val="1280"/>
              <a:buNone/>
              <a:defRPr sz="1600">
                <a:solidFill>
                  <a:schemeClr val="lt1"/>
                </a:solidFill>
              </a:defRPr>
            </a:lvl3pPr>
            <a:lvl4pPr marL="1828800" lvl="3" indent="-228600" algn="l">
              <a:spcBef>
                <a:spcPts val="1000"/>
              </a:spcBef>
              <a:spcAft>
                <a:spcPts val="0"/>
              </a:spcAft>
              <a:buSzPts val="1120"/>
              <a:buNone/>
              <a:defRPr sz="1400">
                <a:solidFill>
                  <a:schemeClr val="lt1"/>
                </a:solidFill>
              </a:defRPr>
            </a:lvl4pPr>
            <a:lvl5pPr marL="2286000" lvl="4" indent="-228600" algn="l">
              <a:spcBef>
                <a:spcPts val="1000"/>
              </a:spcBef>
              <a:spcAft>
                <a:spcPts val="0"/>
              </a:spcAft>
              <a:buSzPts val="1120"/>
              <a:buNone/>
              <a:defRPr sz="1400">
                <a:solidFill>
                  <a:schemeClr val="lt1"/>
                </a:solidFill>
              </a:defRPr>
            </a:lvl5pPr>
            <a:lvl6pPr marL="2743200" lvl="5" indent="-228600" algn="l">
              <a:spcBef>
                <a:spcPts val="1000"/>
              </a:spcBef>
              <a:spcAft>
                <a:spcPts val="0"/>
              </a:spcAft>
              <a:buSzPts val="1120"/>
              <a:buNone/>
              <a:defRPr sz="1400">
                <a:solidFill>
                  <a:schemeClr val="lt1"/>
                </a:solidFill>
              </a:defRPr>
            </a:lvl6pPr>
            <a:lvl7pPr marL="3200400" lvl="6" indent="-228600" algn="l">
              <a:spcBef>
                <a:spcPts val="1000"/>
              </a:spcBef>
              <a:spcAft>
                <a:spcPts val="0"/>
              </a:spcAft>
              <a:buSzPts val="1120"/>
              <a:buNone/>
              <a:defRPr sz="1400">
                <a:solidFill>
                  <a:schemeClr val="lt1"/>
                </a:solidFill>
              </a:defRPr>
            </a:lvl7pPr>
            <a:lvl8pPr marL="3657600" lvl="7" indent="-228600" algn="l">
              <a:spcBef>
                <a:spcPts val="1000"/>
              </a:spcBef>
              <a:spcAft>
                <a:spcPts val="0"/>
              </a:spcAft>
              <a:buSzPts val="1120"/>
              <a:buNone/>
              <a:defRPr sz="1400">
                <a:solidFill>
                  <a:schemeClr val="lt1"/>
                </a:solidFill>
              </a:defRPr>
            </a:lvl8pPr>
            <a:lvl9pPr marL="4114800" lvl="8" indent="-228600" algn="l">
              <a:spcBef>
                <a:spcPts val="1000"/>
              </a:spcBef>
              <a:spcAft>
                <a:spcPts val="0"/>
              </a:spcAft>
              <a:buSzPts val="1120"/>
              <a:buNone/>
              <a:defRPr sz="1400">
                <a:solidFill>
                  <a:schemeClr val="lt1"/>
                </a:solidFill>
              </a:defRPr>
            </a:lvl9pPr>
          </a:lstStyle>
          <a:p>
            <a:endParaRPr/>
          </a:p>
        </p:txBody>
      </p:sp>
      <p:sp>
        <p:nvSpPr>
          <p:cNvPr id="40" name="Google Shape;40;p5"/>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5"/>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5"/>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6"/>
          <p:cNvSpPr txBox="1">
            <a:spLocks noGrp="1"/>
          </p:cNvSpPr>
          <p:nvPr>
            <p:ph type="body" idx="1"/>
          </p:nvPr>
        </p:nvSpPr>
        <p:spPr>
          <a:xfrm>
            <a:off x="1103312" y="2060575"/>
            <a:ext cx="4396339" cy="4195763"/>
          </a:xfrm>
          <a:prstGeom prst="rect">
            <a:avLst/>
          </a:prstGeom>
          <a:noFill/>
          <a:ln>
            <a:noFill/>
          </a:ln>
        </p:spPr>
        <p:txBody>
          <a:bodyPr spcFirstLastPara="1" wrap="square" lIns="91425" tIns="45700" rIns="91425" bIns="45700" anchor="t" anchorCtr="0"/>
          <a:lstStyle>
            <a:lvl1pPr marL="457200" lvl="0" indent="-320040" algn="l">
              <a:spcBef>
                <a:spcPts val="1000"/>
              </a:spcBef>
              <a:spcAft>
                <a:spcPts val="0"/>
              </a:spcAft>
              <a:buSzPts val="1440"/>
              <a:buChar char="▶"/>
              <a:defRPr sz="1800"/>
            </a:lvl1pPr>
            <a:lvl2pPr marL="914400" lvl="1" indent="-309880" algn="l">
              <a:spcBef>
                <a:spcPts val="1000"/>
              </a:spcBef>
              <a:spcAft>
                <a:spcPts val="0"/>
              </a:spcAft>
              <a:buSzPts val="1280"/>
              <a:buChar char="▶"/>
              <a:defRPr sz="1600"/>
            </a:lvl2pPr>
            <a:lvl3pPr marL="1371600" lvl="2" indent="-299719" algn="l">
              <a:spcBef>
                <a:spcPts val="1000"/>
              </a:spcBef>
              <a:spcAft>
                <a:spcPts val="0"/>
              </a:spcAft>
              <a:buSzPts val="1120"/>
              <a:buChar char="▶"/>
              <a:defRPr sz="1400"/>
            </a:lvl3pPr>
            <a:lvl4pPr marL="1828800" lvl="3" indent="-289560" algn="l">
              <a:spcBef>
                <a:spcPts val="1000"/>
              </a:spcBef>
              <a:spcAft>
                <a:spcPts val="0"/>
              </a:spcAft>
              <a:buSzPts val="960"/>
              <a:buChar char="▶"/>
              <a:defRPr sz="1200"/>
            </a:lvl4pPr>
            <a:lvl5pPr marL="2286000" lvl="4" indent="-289560" algn="l">
              <a:spcBef>
                <a:spcPts val="1000"/>
              </a:spcBef>
              <a:spcAft>
                <a:spcPts val="0"/>
              </a:spcAft>
              <a:buSzPts val="960"/>
              <a:buChar char="▶"/>
              <a:defRPr sz="1200"/>
            </a:lvl5pPr>
            <a:lvl6pPr marL="2743200" lvl="5" indent="-289560" algn="l">
              <a:spcBef>
                <a:spcPts val="1000"/>
              </a:spcBef>
              <a:spcAft>
                <a:spcPts val="0"/>
              </a:spcAft>
              <a:buSzPts val="960"/>
              <a:buChar char="▶"/>
              <a:defRPr sz="1200"/>
            </a:lvl6pPr>
            <a:lvl7pPr marL="3200400" lvl="6" indent="-289560" algn="l">
              <a:spcBef>
                <a:spcPts val="1000"/>
              </a:spcBef>
              <a:spcAft>
                <a:spcPts val="0"/>
              </a:spcAft>
              <a:buSzPts val="960"/>
              <a:buChar char="▶"/>
              <a:defRPr sz="1200"/>
            </a:lvl7pPr>
            <a:lvl8pPr marL="3657600" lvl="7" indent="-289559" algn="l">
              <a:spcBef>
                <a:spcPts val="1000"/>
              </a:spcBef>
              <a:spcAft>
                <a:spcPts val="0"/>
              </a:spcAft>
              <a:buSzPts val="960"/>
              <a:buChar char="▶"/>
              <a:defRPr sz="1200"/>
            </a:lvl8pPr>
            <a:lvl9pPr marL="4114800" lvl="8" indent="-289559" algn="l">
              <a:spcBef>
                <a:spcPts val="1000"/>
              </a:spcBef>
              <a:spcAft>
                <a:spcPts val="0"/>
              </a:spcAft>
              <a:buSzPts val="960"/>
              <a:buChar char="▶"/>
              <a:defRPr sz="1200"/>
            </a:lvl9pPr>
          </a:lstStyle>
          <a:p>
            <a:endParaRPr/>
          </a:p>
        </p:txBody>
      </p:sp>
      <p:sp>
        <p:nvSpPr>
          <p:cNvPr id="46" name="Google Shape;46;p6"/>
          <p:cNvSpPr txBox="1">
            <a:spLocks noGrp="1"/>
          </p:cNvSpPr>
          <p:nvPr>
            <p:ph type="body" idx="2"/>
          </p:nvPr>
        </p:nvSpPr>
        <p:spPr>
          <a:xfrm>
            <a:off x="5654493" y="2056092"/>
            <a:ext cx="4396341" cy="4200245"/>
          </a:xfrm>
          <a:prstGeom prst="rect">
            <a:avLst/>
          </a:prstGeom>
          <a:noFill/>
          <a:ln>
            <a:noFill/>
          </a:ln>
        </p:spPr>
        <p:txBody>
          <a:bodyPr spcFirstLastPara="1" wrap="square" lIns="91425" tIns="45700" rIns="91425" bIns="45700" anchor="t" anchorCtr="0"/>
          <a:lstStyle>
            <a:lvl1pPr marL="457200" lvl="0" indent="-320040" algn="l">
              <a:spcBef>
                <a:spcPts val="1000"/>
              </a:spcBef>
              <a:spcAft>
                <a:spcPts val="0"/>
              </a:spcAft>
              <a:buSzPts val="1440"/>
              <a:buChar char="▶"/>
              <a:defRPr sz="1800"/>
            </a:lvl1pPr>
            <a:lvl2pPr marL="914400" lvl="1" indent="-309880" algn="l">
              <a:spcBef>
                <a:spcPts val="1000"/>
              </a:spcBef>
              <a:spcAft>
                <a:spcPts val="0"/>
              </a:spcAft>
              <a:buSzPts val="1280"/>
              <a:buChar char="▶"/>
              <a:defRPr sz="1600"/>
            </a:lvl2pPr>
            <a:lvl3pPr marL="1371600" lvl="2" indent="-299719" algn="l">
              <a:spcBef>
                <a:spcPts val="1000"/>
              </a:spcBef>
              <a:spcAft>
                <a:spcPts val="0"/>
              </a:spcAft>
              <a:buSzPts val="1120"/>
              <a:buChar char="▶"/>
              <a:defRPr sz="1400"/>
            </a:lvl3pPr>
            <a:lvl4pPr marL="1828800" lvl="3" indent="-289560" algn="l">
              <a:spcBef>
                <a:spcPts val="1000"/>
              </a:spcBef>
              <a:spcAft>
                <a:spcPts val="0"/>
              </a:spcAft>
              <a:buSzPts val="960"/>
              <a:buChar char="▶"/>
              <a:defRPr sz="1200"/>
            </a:lvl4pPr>
            <a:lvl5pPr marL="2286000" lvl="4" indent="-289560" algn="l">
              <a:spcBef>
                <a:spcPts val="1000"/>
              </a:spcBef>
              <a:spcAft>
                <a:spcPts val="0"/>
              </a:spcAft>
              <a:buSzPts val="960"/>
              <a:buChar char="▶"/>
              <a:defRPr sz="1200"/>
            </a:lvl5pPr>
            <a:lvl6pPr marL="2743200" lvl="5" indent="-289560" algn="l">
              <a:spcBef>
                <a:spcPts val="1000"/>
              </a:spcBef>
              <a:spcAft>
                <a:spcPts val="0"/>
              </a:spcAft>
              <a:buSzPts val="960"/>
              <a:buChar char="▶"/>
              <a:defRPr sz="1200"/>
            </a:lvl6pPr>
            <a:lvl7pPr marL="3200400" lvl="6" indent="-289560" algn="l">
              <a:spcBef>
                <a:spcPts val="1000"/>
              </a:spcBef>
              <a:spcAft>
                <a:spcPts val="0"/>
              </a:spcAft>
              <a:buSzPts val="960"/>
              <a:buChar char="▶"/>
              <a:defRPr sz="1200"/>
            </a:lvl7pPr>
            <a:lvl8pPr marL="3657600" lvl="7" indent="-289559" algn="l">
              <a:spcBef>
                <a:spcPts val="1000"/>
              </a:spcBef>
              <a:spcAft>
                <a:spcPts val="0"/>
              </a:spcAft>
              <a:buSzPts val="960"/>
              <a:buChar char="▶"/>
              <a:defRPr sz="1200"/>
            </a:lvl8pPr>
            <a:lvl9pPr marL="4114800" lvl="8" indent="-289559" algn="l">
              <a:spcBef>
                <a:spcPts val="1000"/>
              </a:spcBef>
              <a:spcAft>
                <a:spcPts val="0"/>
              </a:spcAft>
              <a:buSzPts val="960"/>
              <a:buChar char="▶"/>
              <a:defRPr sz="1200"/>
            </a:lvl9pPr>
          </a:lstStyle>
          <a:p>
            <a:endParaRPr/>
          </a:p>
        </p:txBody>
      </p:sp>
      <p:sp>
        <p:nvSpPr>
          <p:cNvPr id="47" name="Google Shape;47;p6"/>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6"/>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0"/>
        <p:cNvGrpSpPr/>
        <p:nvPr/>
      </p:nvGrpSpPr>
      <p:grpSpPr>
        <a:xfrm>
          <a:off x="0" y="0"/>
          <a:ext cx="0" cy="0"/>
          <a:chOff x="0" y="0"/>
          <a:chExt cx="0" cy="0"/>
        </a:xfrm>
      </p:grpSpPr>
      <p:sp>
        <p:nvSpPr>
          <p:cNvPr id="51" name="Google Shape;51;p7"/>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lt2"/>
              </a:buClr>
              <a:buSzPts val="42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body" idx="1"/>
          </p:nvPr>
        </p:nvSpPr>
        <p:spPr>
          <a:xfrm>
            <a:off x="1103313" y="1905000"/>
            <a:ext cx="4396338" cy="576262"/>
          </a:xfrm>
          <a:prstGeom prst="rect">
            <a:avLst/>
          </a:prstGeom>
          <a:noFill/>
          <a:ln>
            <a:noFill/>
          </a:ln>
        </p:spPr>
        <p:txBody>
          <a:bodyPr spcFirstLastPara="1" wrap="square" lIns="91425" tIns="45700" rIns="91425" bIns="45700" anchor="b" anchorCtr="0"/>
          <a:lstStyle>
            <a:lvl1pPr marL="457200" lvl="0" indent="-228600" algn="l">
              <a:spcBef>
                <a:spcPts val="1000"/>
              </a:spcBef>
              <a:spcAft>
                <a:spcPts val="0"/>
              </a:spcAft>
              <a:buSzPts val="1920"/>
              <a:buNone/>
              <a:defRPr sz="2400" b="0">
                <a:solidFill>
                  <a:srgbClr val="86D1D8"/>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53" name="Google Shape;53;p7"/>
          <p:cNvSpPr txBox="1">
            <a:spLocks noGrp="1"/>
          </p:cNvSpPr>
          <p:nvPr>
            <p:ph type="body" idx="2"/>
          </p:nvPr>
        </p:nvSpPr>
        <p:spPr>
          <a:xfrm>
            <a:off x="1103312" y="2514600"/>
            <a:ext cx="4396339" cy="3741738"/>
          </a:xfrm>
          <a:prstGeom prst="rect">
            <a:avLst/>
          </a:prstGeom>
          <a:noFill/>
          <a:ln>
            <a:noFill/>
          </a:ln>
        </p:spPr>
        <p:txBody>
          <a:bodyPr spcFirstLastPara="1" wrap="square" lIns="91425" tIns="45700" rIns="91425" bIns="45700" anchor="t" anchorCtr="0"/>
          <a:lstStyle>
            <a:lvl1pPr marL="457200" lvl="0" indent="-320040" algn="l">
              <a:spcBef>
                <a:spcPts val="1000"/>
              </a:spcBef>
              <a:spcAft>
                <a:spcPts val="0"/>
              </a:spcAft>
              <a:buSzPts val="1440"/>
              <a:buChar char="▶"/>
              <a:defRPr sz="1800"/>
            </a:lvl1pPr>
            <a:lvl2pPr marL="914400" lvl="1" indent="-309880" algn="l">
              <a:spcBef>
                <a:spcPts val="1000"/>
              </a:spcBef>
              <a:spcAft>
                <a:spcPts val="0"/>
              </a:spcAft>
              <a:buSzPts val="1280"/>
              <a:buChar char="▶"/>
              <a:defRPr sz="1600"/>
            </a:lvl2pPr>
            <a:lvl3pPr marL="1371600" lvl="2" indent="-299719" algn="l">
              <a:spcBef>
                <a:spcPts val="1000"/>
              </a:spcBef>
              <a:spcAft>
                <a:spcPts val="0"/>
              </a:spcAft>
              <a:buSzPts val="1120"/>
              <a:buChar char="▶"/>
              <a:defRPr sz="1400"/>
            </a:lvl3pPr>
            <a:lvl4pPr marL="1828800" lvl="3" indent="-289560" algn="l">
              <a:spcBef>
                <a:spcPts val="1000"/>
              </a:spcBef>
              <a:spcAft>
                <a:spcPts val="0"/>
              </a:spcAft>
              <a:buSzPts val="960"/>
              <a:buChar char="▶"/>
              <a:defRPr sz="1200"/>
            </a:lvl4pPr>
            <a:lvl5pPr marL="2286000" lvl="4" indent="-289560" algn="l">
              <a:spcBef>
                <a:spcPts val="1000"/>
              </a:spcBef>
              <a:spcAft>
                <a:spcPts val="0"/>
              </a:spcAft>
              <a:buSzPts val="960"/>
              <a:buChar char="▶"/>
              <a:defRPr sz="1200"/>
            </a:lvl5pPr>
            <a:lvl6pPr marL="2743200" lvl="5" indent="-289560" algn="l">
              <a:spcBef>
                <a:spcPts val="1000"/>
              </a:spcBef>
              <a:spcAft>
                <a:spcPts val="0"/>
              </a:spcAft>
              <a:buSzPts val="960"/>
              <a:buChar char="▶"/>
              <a:defRPr sz="1200"/>
            </a:lvl6pPr>
            <a:lvl7pPr marL="3200400" lvl="6" indent="-289560" algn="l">
              <a:spcBef>
                <a:spcPts val="1000"/>
              </a:spcBef>
              <a:spcAft>
                <a:spcPts val="0"/>
              </a:spcAft>
              <a:buSzPts val="960"/>
              <a:buChar char="▶"/>
              <a:defRPr sz="1200"/>
            </a:lvl7pPr>
            <a:lvl8pPr marL="3657600" lvl="7" indent="-289559" algn="l">
              <a:spcBef>
                <a:spcPts val="1000"/>
              </a:spcBef>
              <a:spcAft>
                <a:spcPts val="0"/>
              </a:spcAft>
              <a:buSzPts val="960"/>
              <a:buChar char="▶"/>
              <a:defRPr sz="1200"/>
            </a:lvl8pPr>
            <a:lvl9pPr marL="4114800" lvl="8" indent="-289559" algn="l">
              <a:spcBef>
                <a:spcPts val="1000"/>
              </a:spcBef>
              <a:spcAft>
                <a:spcPts val="0"/>
              </a:spcAft>
              <a:buSzPts val="960"/>
              <a:buChar char="▶"/>
              <a:defRPr sz="1200"/>
            </a:lvl9pPr>
          </a:lstStyle>
          <a:p>
            <a:endParaRPr/>
          </a:p>
        </p:txBody>
      </p:sp>
      <p:sp>
        <p:nvSpPr>
          <p:cNvPr id="54" name="Google Shape;54;p7"/>
          <p:cNvSpPr txBox="1">
            <a:spLocks noGrp="1"/>
          </p:cNvSpPr>
          <p:nvPr>
            <p:ph type="body" idx="3"/>
          </p:nvPr>
        </p:nvSpPr>
        <p:spPr>
          <a:xfrm>
            <a:off x="5654495" y="1905000"/>
            <a:ext cx="4396339" cy="576262"/>
          </a:xfrm>
          <a:prstGeom prst="rect">
            <a:avLst/>
          </a:prstGeom>
          <a:noFill/>
          <a:ln>
            <a:noFill/>
          </a:ln>
        </p:spPr>
        <p:txBody>
          <a:bodyPr spcFirstLastPara="1" wrap="square" lIns="91425" tIns="45700" rIns="91425" bIns="45700" anchor="b" anchorCtr="0"/>
          <a:lstStyle>
            <a:lvl1pPr marL="457200" lvl="0" indent="-228600" algn="l">
              <a:spcBef>
                <a:spcPts val="1000"/>
              </a:spcBef>
              <a:spcAft>
                <a:spcPts val="0"/>
              </a:spcAft>
              <a:buSzPts val="1920"/>
              <a:buNone/>
              <a:defRPr sz="2400" b="0">
                <a:solidFill>
                  <a:srgbClr val="86D1D8"/>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55" name="Google Shape;55;p7"/>
          <p:cNvSpPr txBox="1">
            <a:spLocks noGrp="1"/>
          </p:cNvSpPr>
          <p:nvPr>
            <p:ph type="body" idx="4"/>
          </p:nvPr>
        </p:nvSpPr>
        <p:spPr>
          <a:xfrm>
            <a:off x="5654495" y="2514600"/>
            <a:ext cx="4396339" cy="3741738"/>
          </a:xfrm>
          <a:prstGeom prst="rect">
            <a:avLst/>
          </a:prstGeom>
          <a:noFill/>
          <a:ln>
            <a:noFill/>
          </a:ln>
        </p:spPr>
        <p:txBody>
          <a:bodyPr spcFirstLastPara="1" wrap="square" lIns="91425" tIns="45700" rIns="91425" bIns="45700" anchor="t" anchorCtr="0"/>
          <a:lstStyle>
            <a:lvl1pPr marL="457200" lvl="0" indent="-320040" algn="l">
              <a:spcBef>
                <a:spcPts val="1000"/>
              </a:spcBef>
              <a:spcAft>
                <a:spcPts val="0"/>
              </a:spcAft>
              <a:buSzPts val="1440"/>
              <a:buChar char="▶"/>
              <a:defRPr sz="1800"/>
            </a:lvl1pPr>
            <a:lvl2pPr marL="914400" lvl="1" indent="-309880" algn="l">
              <a:spcBef>
                <a:spcPts val="1000"/>
              </a:spcBef>
              <a:spcAft>
                <a:spcPts val="0"/>
              </a:spcAft>
              <a:buSzPts val="1280"/>
              <a:buChar char="▶"/>
              <a:defRPr sz="1600"/>
            </a:lvl2pPr>
            <a:lvl3pPr marL="1371600" lvl="2" indent="-299719" algn="l">
              <a:spcBef>
                <a:spcPts val="1000"/>
              </a:spcBef>
              <a:spcAft>
                <a:spcPts val="0"/>
              </a:spcAft>
              <a:buSzPts val="1120"/>
              <a:buChar char="▶"/>
              <a:defRPr sz="1400"/>
            </a:lvl3pPr>
            <a:lvl4pPr marL="1828800" lvl="3" indent="-289560" algn="l">
              <a:spcBef>
                <a:spcPts val="1000"/>
              </a:spcBef>
              <a:spcAft>
                <a:spcPts val="0"/>
              </a:spcAft>
              <a:buSzPts val="960"/>
              <a:buChar char="▶"/>
              <a:defRPr sz="1200"/>
            </a:lvl4pPr>
            <a:lvl5pPr marL="2286000" lvl="4" indent="-289560" algn="l">
              <a:spcBef>
                <a:spcPts val="1000"/>
              </a:spcBef>
              <a:spcAft>
                <a:spcPts val="0"/>
              </a:spcAft>
              <a:buSzPts val="960"/>
              <a:buChar char="▶"/>
              <a:defRPr sz="1200"/>
            </a:lvl5pPr>
            <a:lvl6pPr marL="2743200" lvl="5" indent="-289560" algn="l">
              <a:spcBef>
                <a:spcPts val="1000"/>
              </a:spcBef>
              <a:spcAft>
                <a:spcPts val="0"/>
              </a:spcAft>
              <a:buSzPts val="960"/>
              <a:buChar char="▶"/>
              <a:defRPr sz="1200"/>
            </a:lvl6pPr>
            <a:lvl7pPr marL="3200400" lvl="6" indent="-289560" algn="l">
              <a:spcBef>
                <a:spcPts val="1000"/>
              </a:spcBef>
              <a:spcAft>
                <a:spcPts val="0"/>
              </a:spcAft>
              <a:buSzPts val="960"/>
              <a:buChar char="▶"/>
              <a:defRPr sz="1200"/>
            </a:lvl7pPr>
            <a:lvl8pPr marL="3657600" lvl="7" indent="-289559" algn="l">
              <a:spcBef>
                <a:spcPts val="1000"/>
              </a:spcBef>
              <a:spcAft>
                <a:spcPts val="0"/>
              </a:spcAft>
              <a:buSzPts val="960"/>
              <a:buChar char="▶"/>
              <a:defRPr sz="1200"/>
            </a:lvl8pPr>
            <a:lvl9pPr marL="4114800" lvl="8" indent="-289559" algn="l">
              <a:spcBef>
                <a:spcPts val="1000"/>
              </a:spcBef>
              <a:spcAft>
                <a:spcPts val="0"/>
              </a:spcAft>
              <a:buSzPts val="960"/>
              <a:buChar char="▶"/>
              <a:defRPr sz="1200"/>
            </a:lvl9pPr>
          </a:lstStyle>
          <a:p>
            <a:endParaRPr/>
          </a:p>
        </p:txBody>
      </p:sp>
      <p:sp>
        <p:nvSpPr>
          <p:cNvPr id="56" name="Google Shape;56;p7"/>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7"/>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7"/>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9"/>
        <p:cNvGrpSpPr/>
        <p:nvPr/>
      </p:nvGrpSpPr>
      <p:grpSpPr>
        <a:xfrm>
          <a:off x="0" y="0"/>
          <a:ext cx="0" cy="0"/>
          <a:chOff x="0" y="0"/>
          <a:chExt cx="0" cy="0"/>
        </a:xfrm>
      </p:grpSpPr>
      <p:sp>
        <p:nvSpPr>
          <p:cNvPr id="60" name="Google Shape;60;p8"/>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8"/>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8"/>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8"/>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4"/>
        <p:cNvGrpSpPr/>
        <p:nvPr/>
      </p:nvGrpSpPr>
      <p:grpSpPr>
        <a:xfrm>
          <a:off x="0" y="0"/>
          <a:ext cx="0" cy="0"/>
          <a:chOff x="0" y="0"/>
          <a:chExt cx="0" cy="0"/>
        </a:xfrm>
      </p:grpSpPr>
      <p:sp>
        <p:nvSpPr>
          <p:cNvPr id="65" name="Google Shape;65;p9"/>
          <p:cNvSpPr txBox="1">
            <a:spLocks noGrp="1"/>
          </p:cNvSpPr>
          <p:nvPr>
            <p:ph type="title"/>
          </p:nvPr>
        </p:nvSpPr>
        <p:spPr>
          <a:xfrm>
            <a:off x="1154953" y="1447800"/>
            <a:ext cx="3401064" cy="1447800"/>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lt2"/>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9"/>
          <p:cNvSpPr txBox="1">
            <a:spLocks noGrp="1"/>
          </p:cNvSpPr>
          <p:nvPr>
            <p:ph type="body" idx="1"/>
          </p:nvPr>
        </p:nvSpPr>
        <p:spPr>
          <a:xfrm>
            <a:off x="4784616" y="1447800"/>
            <a:ext cx="5195997" cy="4572000"/>
          </a:xfrm>
          <a:prstGeom prst="rect">
            <a:avLst/>
          </a:prstGeom>
          <a:noFill/>
          <a:ln>
            <a:noFill/>
          </a:ln>
        </p:spPr>
        <p:txBody>
          <a:bodyPr spcFirstLastPara="1" wrap="square" lIns="91425" tIns="45700" rIns="91425" bIns="45700" anchor="ctr" anchorCtr="0"/>
          <a:lstStyle>
            <a:lvl1pPr marL="457200" lvl="0" indent="-330200" algn="l">
              <a:spcBef>
                <a:spcPts val="1000"/>
              </a:spcBef>
              <a:spcAft>
                <a:spcPts val="0"/>
              </a:spcAft>
              <a:buSzPts val="1600"/>
              <a:buChar char="▶"/>
              <a:defRPr sz="2000"/>
            </a:lvl1pPr>
            <a:lvl2pPr marL="914400" lvl="1" indent="-320040" algn="l">
              <a:spcBef>
                <a:spcPts val="1000"/>
              </a:spcBef>
              <a:spcAft>
                <a:spcPts val="0"/>
              </a:spcAft>
              <a:buSzPts val="1440"/>
              <a:buChar char="▶"/>
              <a:defRPr sz="1800"/>
            </a:lvl2pPr>
            <a:lvl3pPr marL="1371600" lvl="2" indent="-309880" algn="l">
              <a:spcBef>
                <a:spcPts val="1000"/>
              </a:spcBef>
              <a:spcAft>
                <a:spcPts val="0"/>
              </a:spcAft>
              <a:buSzPts val="1280"/>
              <a:buChar char="▶"/>
              <a:defRPr sz="1600"/>
            </a:lvl3pPr>
            <a:lvl4pPr marL="1828800" lvl="3" indent="-299719" algn="l">
              <a:spcBef>
                <a:spcPts val="1000"/>
              </a:spcBef>
              <a:spcAft>
                <a:spcPts val="0"/>
              </a:spcAft>
              <a:buSzPts val="1120"/>
              <a:buChar char="▶"/>
              <a:defRPr sz="1400"/>
            </a:lvl4pPr>
            <a:lvl5pPr marL="2286000" lvl="4" indent="-299720" algn="l">
              <a:spcBef>
                <a:spcPts val="1000"/>
              </a:spcBef>
              <a:spcAft>
                <a:spcPts val="0"/>
              </a:spcAft>
              <a:buSzPts val="1120"/>
              <a:buChar char="▶"/>
              <a:defRPr sz="1400"/>
            </a:lvl5pPr>
            <a:lvl6pPr marL="2743200" lvl="5" indent="-299720" algn="l">
              <a:spcBef>
                <a:spcPts val="1000"/>
              </a:spcBef>
              <a:spcAft>
                <a:spcPts val="0"/>
              </a:spcAft>
              <a:buSzPts val="1120"/>
              <a:buChar char="▶"/>
              <a:defRPr sz="1400"/>
            </a:lvl6pPr>
            <a:lvl7pPr marL="3200400" lvl="6" indent="-299720" algn="l">
              <a:spcBef>
                <a:spcPts val="1000"/>
              </a:spcBef>
              <a:spcAft>
                <a:spcPts val="0"/>
              </a:spcAft>
              <a:buSzPts val="1120"/>
              <a:buChar char="▶"/>
              <a:defRPr sz="1400"/>
            </a:lvl7pPr>
            <a:lvl8pPr marL="3657600" lvl="7" indent="-299720" algn="l">
              <a:spcBef>
                <a:spcPts val="1000"/>
              </a:spcBef>
              <a:spcAft>
                <a:spcPts val="0"/>
              </a:spcAft>
              <a:buSzPts val="1120"/>
              <a:buChar char="▶"/>
              <a:defRPr sz="1400"/>
            </a:lvl8pPr>
            <a:lvl9pPr marL="4114800" lvl="8" indent="-299720" algn="l">
              <a:spcBef>
                <a:spcPts val="1000"/>
              </a:spcBef>
              <a:spcAft>
                <a:spcPts val="0"/>
              </a:spcAft>
              <a:buSzPts val="1120"/>
              <a:buChar char="▶"/>
              <a:defRPr sz="1400"/>
            </a:lvl9pPr>
          </a:lstStyle>
          <a:p>
            <a:endParaRPr/>
          </a:p>
        </p:txBody>
      </p:sp>
      <p:sp>
        <p:nvSpPr>
          <p:cNvPr id="67" name="Google Shape;67;p9"/>
          <p:cNvSpPr txBox="1">
            <a:spLocks noGrp="1"/>
          </p:cNvSpPr>
          <p:nvPr>
            <p:ph type="body" idx="2"/>
          </p:nvPr>
        </p:nvSpPr>
        <p:spPr>
          <a:xfrm>
            <a:off x="1154953" y="3129280"/>
            <a:ext cx="3401063" cy="2895599"/>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68" name="Google Shape;68;p9"/>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9"/>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9"/>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71"/>
        <p:cNvGrpSpPr/>
        <p:nvPr/>
      </p:nvGrpSpPr>
      <p:grpSpPr>
        <a:xfrm>
          <a:off x="0" y="0"/>
          <a:ext cx="0" cy="0"/>
          <a:chOff x="0" y="0"/>
          <a:chExt cx="0" cy="0"/>
        </a:xfrm>
      </p:grpSpPr>
      <p:sp>
        <p:nvSpPr>
          <p:cNvPr id="72" name="Google Shape;72;p10"/>
          <p:cNvSpPr txBox="1">
            <a:spLocks noGrp="1"/>
          </p:cNvSpPr>
          <p:nvPr>
            <p:ph type="title"/>
          </p:nvPr>
        </p:nvSpPr>
        <p:spPr>
          <a:xfrm>
            <a:off x="1153907" y="1854192"/>
            <a:ext cx="5092906" cy="1574808"/>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lt2"/>
              </a:buClr>
              <a:buSzPts val="3600"/>
              <a:buFont typeface="Century Gothic"/>
              <a:buNone/>
              <a:defRPr sz="36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0"/>
          <p:cNvSpPr>
            <a:spLocks noGrp="1"/>
          </p:cNvSpPr>
          <p:nvPr>
            <p:ph type="pic" idx="2"/>
          </p:nvPr>
        </p:nvSpPr>
        <p:spPr>
          <a:xfrm>
            <a:off x="6949546" y="1143000"/>
            <a:ext cx="3200400" cy="457200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lstStyle>
            <a:lvl1pPr marR="0" lvl="0" algn="ctr"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1pPr>
            <a:lvl2pPr marR="0" lvl="1"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2pPr>
            <a:lvl3pPr marR="0" lvl="2"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R="0" lvl="3"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4pPr>
            <a:lvl5pPr marR="0" lvl="4"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5pPr>
            <a:lvl6pPr marR="0" lvl="5"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6pPr>
            <a:lvl7pPr marR="0" lvl="6"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7pPr>
            <a:lvl8pPr marR="0" lvl="7"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8pPr>
            <a:lvl9pPr marR="0" lvl="8"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74" name="Google Shape;74;p10"/>
          <p:cNvSpPr txBox="1">
            <a:spLocks noGrp="1"/>
          </p:cNvSpPr>
          <p:nvPr>
            <p:ph type="body" idx="1"/>
          </p:nvPr>
        </p:nvSpPr>
        <p:spPr>
          <a:xfrm>
            <a:off x="1154954" y="3657600"/>
            <a:ext cx="5084979" cy="1371600"/>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75" name="Google Shape;75;p10"/>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0"/>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0"/>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20">
            <a:alphaModFix/>
          </a:blip>
          <a:srcRect l="3613"/>
          <a:stretch/>
        </p:blipFill>
        <p:spPr>
          <a:xfrm>
            <a:off x="0" y="2669685"/>
            <a:ext cx="4037012" cy="4188315"/>
          </a:xfrm>
          <a:prstGeom prst="rect">
            <a:avLst/>
          </a:prstGeom>
          <a:noFill/>
          <a:ln>
            <a:noFill/>
          </a:ln>
        </p:spPr>
      </p:pic>
      <p:pic>
        <p:nvPicPr>
          <p:cNvPr id="11" name="Google Shape;11;p1"/>
          <p:cNvPicPr preferRelativeResize="0"/>
          <p:nvPr/>
        </p:nvPicPr>
        <p:blipFill rotWithShape="1">
          <a:blip r:embed="rId21">
            <a:alphaModFix/>
          </a:blip>
          <a:srcRect l="35640"/>
          <a:stretch/>
        </p:blipFill>
        <p:spPr>
          <a:xfrm>
            <a:off x="0" y="2892347"/>
            <a:ext cx="1522412" cy="2365453"/>
          </a:xfrm>
          <a:prstGeom prst="rect">
            <a:avLst/>
          </a:prstGeom>
          <a:noFill/>
          <a:ln>
            <a:noFill/>
          </a:ln>
        </p:spPr>
      </p:pic>
      <p:sp>
        <p:nvSpPr>
          <p:cNvPr id="12" name="Google Shape;12;p1"/>
          <p:cNvSpPr/>
          <p:nvPr/>
        </p:nvSpPr>
        <p:spPr>
          <a:xfrm>
            <a:off x="8609012" y="1676400"/>
            <a:ext cx="2819400" cy="2819400"/>
          </a:xfrm>
          <a:prstGeom prst="ellipse">
            <a:avLst/>
          </a:prstGeom>
          <a:gradFill>
            <a:gsLst>
              <a:gs pos="0">
                <a:srgbClr val="4CB9C3">
                  <a:alpha val="6666"/>
                </a:srgbClr>
              </a:gs>
              <a:gs pos="36000">
                <a:srgbClr val="4CB9C3">
                  <a:alpha val="5882"/>
                </a:srgbClr>
              </a:gs>
              <a:gs pos="69000">
                <a:srgbClr val="4CB9C3">
                  <a:alpha val="0"/>
                </a:srgbClr>
              </a:gs>
              <a:gs pos="100000">
                <a:srgbClr val="4CB9C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Google Shape;13;p1"/>
          <p:cNvPicPr preferRelativeResize="0"/>
          <p:nvPr/>
        </p:nvPicPr>
        <p:blipFill rotWithShape="1">
          <a:blip r:embed="rId22">
            <a:alphaModFix/>
          </a:blip>
          <a:srcRect t="28812"/>
          <a:stretch/>
        </p:blipFill>
        <p:spPr>
          <a:xfrm>
            <a:off x="7999412" y="0"/>
            <a:ext cx="1603387" cy="1141407"/>
          </a:xfrm>
          <a:prstGeom prst="rect">
            <a:avLst/>
          </a:prstGeom>
          <a:noFill/>
          <a:ln>
            <a:noFill/>
          </a:ln>
        </p:spPr>
      </p:pic>
      <p:pic>
        <p:nvPicPr>
          <p:cNvPr id="14" name="Google Shape;14;p1"/>
          <p:cNvPicPr preferRelativeResize="0"/>
          <p:nvPr/>
        </p:nvPicPr>
        <p:blipFill rotWithShape="1">
          <a:blip r:embed="rId23">
            <a:alphaModFix/>
          </a:blip>
          <a:srcRect b="23320"/>
          <a:stretch/>
        </p:blipFill>
        <p:spPr>
          <a:xfrm>
            <a:off x="8605878" y="6096000"/>
            <a:ext cx="993734" cy="762000"/>
          </a:xfrm>
          <a:prstGeom prst="rect">
            <a:avLst/>
          </a:prstGeom>
          <a:noFill/>
          <a:ln>
            <a:noFill/>
          </a:ln>
        </p:spPr>
      </p:pic>
      <p:sp>
        <p:nvSpPr>
          <p:cNvPr id="15" name="Google Shape;15;p1"/>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lt2"/>
              </a:buClr>
              <a:buSzPts val="4200"/>
              <a:buFont typeface="Century Gothic"/>
              <a:buNone/>
              <a:defRPr sz="420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17" name="Google Shape;17;p1"/>
          <p:cNvSpPr txBox="1">
            <a:spLocks noGrp="1"/>
          </p:cNvSpPr>
          <p:nvPr>
            <p:ph type="body" idx="1"/>
          </p:nvPr>
        </p:nvSpPr>
        <p:spPr>
          <a:xfrm>
            <a:off x="1103312" y="2052918"/>
            <a:ext cx="8946541" cy="4195481"/>
          </a:xfrm>
          <a:prstGeom prst="rect">
            <a:avLst/>
          </a:prstGeom>
          <a:noFill/>
          <a:ln>
            <a:noFill/>
          </a:ln>
        </p:spPr>
        <p:txBody>
          <a:bodyPr spcFirstLastPara="1" wrap="square" lIns="91425" tIns="45700" rIns="91425" bIns="45700" anchor="t" anchorCtr="0"/>
          <a:lstStyle>
            <a:lvl1pPr marL="457200" marR="0" lvl="0" indent="-330200" algn="l" rtl="0">
              <a:spcBef>
                <a:spcPts val="1000"/>
              </a:spcBef>
              <a:spcAft>
                <a:spcPts val="0"/>
              </a:spcAft>
              <a:buClr>
                <a:srgbClr val="86D1D8"/>
              </a:buClr>
              <a:buSzPts val="1600"/>
              <a:buFont typeface="Noto Sans Symbols"/>
              <a:buChar char="▶"/>
              <a:defRPr sz="2000" b="0" i="0" u="none" strike="noStrike" cap="none">
                <a:solidFill>
                  <a:schemeClr val="lt1"/>
                </a:solidFill>
                <a:latin typeface="Century Gothic"/>
                <a:ea typeface="Century Gothic"/>
                <a:cs typeface="Century Gothic"/>
                <a:sym typeface="Century Gothic"/>
              </a:defRPr>
            </a:lvl1pPr>
            <a:lvl2pPr marL="914400" marR="0" lvl="1" indent="-320040" algn="l" rtl="0">
              <a:spcBef>
                <a:spcPts val="1000"/>
              </a:spcBef>
              <a:spcAft>
                <a:spcPts val="0"/>
              </a:spcAft>
              <a:buClr>
                <a:srgbClr val="86D1D8"/>
              </a:buClr>
              <a:buSzPts val="1440"/>
              <a:buFont typeface="Noto Sans Symbols"/>
              <a:buChar char="▶"/>
              <a:defRPr sz="1800" b="0" i="0" u="none" strike="noStrike" cap="none">
                <a:solidFill>
                  <a:schemeClr val="lt1"/>
                </a:solidFill>
                <a:latin typeface="Century Gothic"/>
                <a:ea typeface="Century Gothic"/>
                <a:cs typeface="Century Gothic"/>
                <a:sym typeface="Century Gothic"/>
              </a:defRPr>
            </a:lvl2pPr>
            <a:lvl3pPr marL="1371600" marR="0" lvl="2" indent="-309880" algn="l" rtl="0">
              <a:spcBef>
                <a:spcPts val="1000"/>
              </a:spcBef>
              <a:spcAft>
                <a:spcPts val="0"/>
              </a:spcAft>
              <a:buClr>
                <a:srgbClr val="86D1D8"/>
              </a:buClr>
              <a:buSzPts val="1280"/>
              <a:buFont typeface="Noto Sans Symbols"/>
              <a:buChar char="▶"/>
              <a:defRPr sz="1600" b="0" i="0" u="none" strike="noStrike" cap="none">
                <a:solidFill>
                  <a:schemeClr val="lt1"/>
                </a:solidFill>
                <a:latin typeface="Century Gothic"/>
                <a:ea typeface="Century Gothic"/>
                <a:cs typeface="Century Gothic"/>
                <a:sym typeface="Century Gothic"/>
              </a:defRPr>
            </a:lvl3pPr>
            <a:lvl4pPr marL="1828800" marR="0" lvl="3" indent="-299719" algn="l" rtl="0">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4pPr>
            <a:lvl5pPr marL="2286000" marR="0" lvl="4" indent="-299720" algn="l" rtl="0">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5pPr>
            <a:lvl6pPr marL="2743200" marR="0" lvl="5" indent="-299720" algn="l" rtl="0">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6pPr>
            <a:lvl7pPr marL="3200400" marR="0" lvl="6" indent="-299720" algn="l" rtl="0">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7pPr>
            <a:lvl8pPr marL="3657600" marR="0" lvl="7" indent="-299720" algn="l" rtl="0">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8pPr>
            <a:lvl9pPr marL="4114800" marR="0" lvl="8" indent="-299720" algn="l" rtl="0">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8" name="Google Shape;18;p1"/>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1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9" name="Google Shape;19;p1"/>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1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0" name="Google Shape;20;p1"/>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2800" b="0" i="0" u="none" strike="noStrike" cap="none">
                <a:solidFill>
                  <a:schemeClr val="lt1"/>
                </a:solidFill>
                <a:latin typeface="Century Gothic"/>
                <a:ea typeface="Century Gothic"/>
                <a:cs typeface="Century Gothic"/>
                <a:sym typeface="Century Gothic"/>
              </a:defRPr>
            </a:lvl1pPr>
            <a:lvl2pPr marL="0" marR="0" lvl="1" indent="0" algn="ctr" rtl="0">
              <a:spcBef>
                <a:spcPts val="0"/>
              </a:spcBef>
              <a:buNone/>
              <a:defRPr sz="2800" b="0" i="0" u="none" strike="noStrike" cap="none">
                <a:solidFill>
                  <a:schemeClr val="lt1"/>
                </a:solidFill>
                <a:latin typeface="Century Gothic"/>
                <a:ea typeface="Century Gothic"/>
                <a:cs typeface="Century Gothic"/>
                <a:sym typeface="Century Gothic"/>
              </a:defRPr>
            </a:lvl2pPr>
            <a:lvl3pPr marL="0" marR="0" lvl="2" indent="0" algn="ctr" rtl="0">
              <a:spcBef>
                <a:spcPts val="0"/>
              </a:spcBef>
              <a:buNone/>
              <a:defRPr sz="2800" b="0" i="0" u="none" strike="noStrike" cap="none">
                <a:solidFill>
                  <a:schemeClr val="lt1"/>
                </a:solidFill>
                <a:latin typeface="Century Gothic"/>
                <a:ea typeface="Century Gothic"/>
                <a:cs typeface="Century Gothic"/>
                <a:sym typeface="Century Gothic"/>
              </a:defRPr>
            </a:lvl3pPr>
            <a:lvl4pPr marL="0" marR="0" lvl="3" indent="0" algn="ctr" rtl="0">
              <a:spcBef>
                <a:spcPts val="0"/>
              </a:spcBef>
              <a:buNone/>
              <a:defRPr sz="2800" b="0" i="0" u="none" strike="noStrike" cap="none">
                <a:solidFill>
                  <a:schemeClr val="lt1"/>
                </a:solidFill>
                <a:latin typeface="Century Gothic"/>
                <a:ea typeface="Century Gothic"/>
                <a:cs typeface="Century Gothic"/>
                <a:sym typeface="Century Gothic"/>
              </a:defRPr>
            </a:lvl4pPr>
            <a:lvl5pPr marL="0" marR="0" lvl="4" indent="0" algn="ctr" rtl="0">
              <a:spcBef>
                <a:spcPts val="0"/>
              </a:spcBef>
              <a:buNone/>
              <a:defRPr sz="2800" b="0" i="0" u="none" strike="noStrike" cap="none">
                <a:solidFill>
                  <a:schemeClr val="lt1"/>
                </a:solidFill>
                <a:latin typeface="Century Gothic"/>
                <a:ea typeface="Century Gothic"/>
                <a:cs typeface="Century Gothic"/>
                <a:sym typeface="Century Gothic"/>
              </a:defRPr>
            </a:lvl5pPr>
            <a:lvl6pPr marL="0" marR="0" lvl="5" indent="0" algn="ctr" rtl="0">
              <a:spcBef>
                <a:spcPts val="0"/>
              </a:spcBef>
              <a:buNone/>
              <a:defRPr sz="2800" b="0" i="0" u="none" strike="noStrike" cap="none">
                <a:solidFill>
                  <a:schemeClr val="lt1"/>
                </a:solidFill>
                <a:latin typeface="Century Gothic"/>
                <a:ea typeface="Century Gothic"/>
                <a:cs typeface="Century Gothic"/>
                <a:sym typeface="Century Gothic"/>
              </a:defRPr>
            </a:lvl6pPr>
            <a:lvl7pPr marL="0" marR="0" lvl="6" indent="0" algn="ctr" rtl="0">
              <a:spcBef>
                <a:spcPts val="0"/>
              </a:spcBef>
              <a:buNone/>
              <a:defRPr sz="2800" b="0" i="0" u="none" strike="noStrike" cap="none">
                <a:solidFill>
                  <a:schemeClr val="lt1"/>
                </a:solidFill>
                <a:latin typeface="Century Gothic"/>
                <a:ea typeface="Century Gothic"/>
                <a:cs typeface="Century Gothic"/>
                <a:sym typeface="Century Gothic"/>
              </a:defRPr>
            </a:lvl7pPr>
            <a:lvl8pPr marL="0" marR="0" lvl="7" indent="0" algn="ctr" rtl="0">
              <a:spcBef>
                <a:spcPts val="0"/>
              </a:spcBef>
              <a:buNone/>
              <a:defRPr sz="2800" b="0" i="0" u="none" strike="noStrike" cap="none">
                <a:solidFill>
                  <a:schemeClr val="lt1"/>
                </a:solidFill>
                <a:latin typeface="Century Gothic"/>
                <a:ea typeface="Century Gothic"/>
                <a:cs typeface="Century Gothic"/>
                <a:sym typeface="Century Gothic"/>
              </a:defRPr>
            </a:lvl8pPr>
            <a:lvl9pPr marL="0" marR="0" lvl="8" indent="0" algn="ctr" rtl="0">
              <a:spcBef>
                <a:spcPts val="0"/>
              </a:spcBef>
              <a:buNone/>
              <a:defRPr sz="28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transition spd="med">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4"/>
          <p:cNvSpPr txBox="1">
            <a:spLocks noGrp="1"/>
          </p:cNvSpPr>
          <p:nvPr>
            <p:ph type="subTitle" idx="1"/>
          </p:nvPr>
        </p:nvSpPr>
        <p:spPr>
          <a:xfrm>
            <a:off x="1154955" y="4777380"/>
            <a:ext cx="8825658" cy="86142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2880"/>
              <a:buNone/>
            </a:pPr>
            <a:r>
              <a:rPr lang="en-US" sz="3600" b="1" dirty="0">
                <a:solidFill>
                  <a:schemeClr val="lt1"/>
                </a:solidFill>
              </a:rPr>
              <a:t>DEMOCRACY PROJECT 2021-2022</a:t>
            </a:r>
            <a:endParaRPr sz="3600" b="1" dirty="0">
              <a:solidFill>
                <a:schemeClr val="lt1"/>
              </a:solidFill>
            </a:endParaRPr>
          </a:p>
        </p:txBody>
      </p:sp>
      <p:pic>
        <p:nvPicPr>
          <p:cNvPr id="333" name="Google Shape;333;p54"/>
          <p:cNvPicPr preferRelativeResize="0"/>
          <p:nvPr/>
        </p:nvPicPr>
        <p:blipFill rotWithShape="1">
          <a:blip r:embed="rId3">
            <a:alphaModFix/>
          </a:blip>
          <a:srcRect/>
          <a:stretch/>
        </p:blipFill>
        <p:spPr>
          <a:xfrm>
            <a:off x="2570766" y="1"/>
            <a:ext cx="6045529" cy="4665360"/>
          </a:xfrm>
          <a:prstGeom prst="rect">
            <a:avLst/>
          </a:prstGeom>
          <a:noFill/>
          <a:ln>
            <a:noFill/>
          </a:ln>
        </p:spPr>
      </p:pic>
      <p:sp>
        <p:nvSpPr>
          <p:cNvPr id="334" name="Google Shape;334;p54"/>
          <p:cNvSpPr txBox="1"/>
          <p:nvPr/>
        </p:nvSpPr>
        <p:spPr>
          <a:xfrm>
            <a:off x="0" y="5638800"/>
            <a:ext cx="12312075" cy="861420"/>
          </a:xfrm>
          <a:prstGeom prst="rect">
            <a:avLst/>
          </a:prstGeom>
          <a:noFill/>
          <a:ln>
            <a:noFill/>
          </a:ln>
        </p:spPr>
        <p:txBody>
          <a:bodyPr spcFirstLastPara="1" wrap="square" lIns="91425" tIns="45700" rIns="91425" bIns="45700" anchor="t" anchorCtr="0">
            <a:noAutofit/>
          </a:bodyPr>
          <a:lstStyle/>
          <a:p>
            <a:pPr lvl="0" algn="ctr"/>
            <a:r>
              <a:rPr lang="en-US" sz="2400" b="0" i="0" u="none" strike="noStrike" cap="none" dirty="0">
                <a:solidFill>
                  <a:schemeClr val="lt1"/>
                </a:solidFill>
                <a:latin typeface="Century Gothic"/>
                <a:ea typeface="Century Gothic"/>
                <a:cs typeface="Century Gothic"/>
                <a:sym typeface="Century Gothic"/>
              </a:rPr>
              <a:t>Speak Young Americans: How can you serve your community </a:t>
            </a:r>
          </a:p>
          <a:p>
            <a:pPr lvl="0" algn="ctr"/>
            <a:r>
              <a:rPr lang="en-US" sz="2400" b="0" i="0" u="none" strike="noStrike" cap="none" dirty="0">
                <a:solidFill>
                  <a:schemeClr val="lt1"/>
                </a:solidFill>
                <a:latin typeface="Century Gothic"/>
                <a:ea typeface="Century Gothic"/>
                <a:cs typeface="Century Gothic"/>
                <a:sym typeface="Century Gothic"/>
              </a:rPr>
              <a:t>as a participating citizen in a democracy?</a:t>
            </a:r>
            <a:endParaRPr sz="2400" b="0" i="0" u="none" strike="noStrike" cap="none" dirty="0">
              <a:solidFill>
                <a:schemeClr val="lt1"/>
              </a:solidFill>
              <a:latin typeface="Century Gothic"/>
              <a:ea typeface="Century Gothic"/>
              <a:cs typeface="Century Gothic"/>
              <a:sym typeface="Century Gothic"/>
            </a:endParaRPr>
          </a:p>
        </p:txBody>
      </p:sp>
    </p:spTree>
  </p:cSld>
  <p:clrMapOvr>
    <a:masterClrMapping/>
  </p:clrMapOvr>
  <p:transition spd="med">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62"/>
          <p:cNvPicPr preferRelativeResize="0"/>
          <p:nvPr/>
        </p:nvPicPr>
        <p:blipFill rotWithShape="1">
          <a:blip r:embed="rId3">
            <a:alphaModFix/>
          </a:blip>
          <a:srcRect/>
          <a:stretch/>
        </p:blipFill>
        <p:spPr>
          <a:xfrm>
            <a:off x="1857375" y="247650"/>
            <a:ext cx="8477250" cy="6362700"/>
          </a:xfrm>
          <a:prstGeom prst="rect">
            <a:avLst/>
          </a:prstGeom>
          <a:noFill/>
          <a:ln>
            <a:noFill/>
          </a:ln>
        </p:spPr>
      </p:pic>
    </p:spTree>
  </p:cSld>
  <p:clrMapOvr>
    <a:masterClrMapping/>
  </p:clrMapOvr>
  <p:transition spd="med">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2746" y="1412397"/>
            <a:ext cx="11264463" cy="4780989"/>
          </a:xfrm>
          <a:prstGeom prst="rect">
            <a:avLst/>
          </a:prstGeom>
        </p:spPr>
        <p:txBody>
          <a:bodyPr wrap="square">
            <a:spAutoFit/>
          </a:bodyPr>
          <a:lstStyle/>
          <a:p>
            <a:pPr>
              <a:lnSpc>
                <a:spcPct val="107000"/>
              </a:lnSpc>
              <a:spcAft>
                <a:spcPts val="800"/>
              </a:spcAft>
            </a:pPr>
            <a:r>
              <a:rPr lang="en-US" sz="24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What do we mean by having “a common purpose” or a “common goal”?</a:t>
            </a:r>
          </a:p>
          <a:p>
            <a:pPr>
              <a:lnSpc>
                <a:spcPct val="107000"/>
              </a:lnSpc>
              <a:spcAft>
                <a:spcPts val="800"/>
              </a:spcAft>
            </a:pPr>
            <a:endParaRPr lang="en-US" sz="20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Clr>
                <a:schemeClr val="bg1"/>
              </a:buClr>
              <a:buFont typeface="Arial" panose="020B0604020202020204" pitchFamily="34" charset="0"/>
              <a:buChar char="•"/>
            </a:pPr>
            <a:r>
              <a:rPr lang="en-US" sz="20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How do you think about having a common purpose in your classroom?</a:t>
            </a:r>
          </a:p>
          <a:p>
            <a:pPr marL="342900" indent="-342900">
              <a:lnSpc>
                <a:spcPct val="107000"/>
              </a:lnSpc>
              <a:spcAft>
                <a:spcPts val="800"/>
              </a:spcAft>
              <a:buClr>
                <a:schemeClr val="bg1"/>
              </a:buClr>
              <a:buFont typeface="Arial" panose="020B0604020202020204" pitchFamily="34" charset="0"/>
              <a:buChar char="•"/>
            </a:pPr>
            <a:r>
              <a:rPr lang="en-US" sz="20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In your school?  </a:t>
            </a:r>
          </a:p>
          <a:p>
            <a:pPr marL="342900" indent="-342900">
              <a:lnSpc>
                <a:spcPct val="107000"/>
              </a:lnSpc>
              <a:spcAft>
                <a:spcPts val="800"/>
              </a:spcAft>
              <a:buClr>
                <a:schemeClr val="bg1"/>
              </a:buClr>
              <a:buFont typeface="Arial" panose="020B0604020202020204" pitchFamily="34" charset="0"/>
              <a:buChar char="•"/>
            </a:pPr>
            <a:r>
              <a:rPr lang="en-US" sz="20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In your family?  </a:t>
            </a:r>
          </a:p>
          <a:p>
            <a:pPr marL="342900" indent="-342900">
              <a:lnSpc>
                <a:spcPct val="107000"/>
              </a:lnSpc>
              <a:spcAft>
                <a:spcPts val="800"/>
              </a:spcAft>
              <a:buClr>
                <a:schemeClr val="bg1"/>
              </a:buClr>
              <a:buFont typeface="Arial" panose="020B0604020202020204" pitchFamily="34" charset="0"/>
              <a:buChar char="•"/>
            </a:pPr>
            <a:r>
              <a:rPr lang="en-US" sz="20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On a sports team? </a:t>
            </a:r>
          </a:p>
          <a:p>
            <a:pPr marL="342900" indent="-342900">
              <a:lnSpc>
                <a:spcPct val="107000"/>
              </a:lnSpc>
              <a:spcAft>
                <a:spcPts val="800"/>
              </a:spcAft>
              <a:buClr>
                <a:schemeClr val="bg1"/>
              </a:buClr>
              <a:buFont typeface="Arial" panose="020B0604020202020204" pitchFamily="34" charset="0"/>
              <a:buChar char="•"/>
            </a:pPr>
            <a:r>
              <a:rPr lang="en-US" sz="20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What would a common goal or purpose be for our city and county?  </a:t>
            </a:r>
          </a:p>
          <a:p>
            <a:pPr marL="342900" indent="-342900">
              <a:lnSpc>
                <a:spcPct val="107000"/>
              </a:lnSpc>
              <a:spcAft>
                <a:spcPts val="800"/>
              </a:spcAft>
              <a:buClr>
                <a:schemeClr val="bg1"/>
              </a:buClr>
              <a:buFont typeface="Arial" panose="020B0604020202020204" pitchFamily="34" charset="0"/>
              <a:buChar char="•"/>
            </a:pPr>
            <a:r>
              <a:rPr lang="en-US" sz="20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Our state?  </a:t>
            </a:r>
          </a:p>
          <a:p>
            <a:pPr marL="342900" indent="-342900">
              <a:lnSpc>
                <a:spcPct val="107000"/>
              </a:lnSpc>
              <a:spcAft>
                <a:spcPts val="800"/>
              </a:spcAft>
              <a:buClr>
                <a:schemeClr val="bg1"/>
              </a:buClr>
              <a:buFont typeface="Arial" panose="020B0604020202020204" pitchFamily="34" charset="0"/>
              <a:buChar char="•"/>
            </a:pPr>
            <a:r>
              <a:rPr lang="en-US" sz="20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Our country?</a:t>
            </a:r>
          </a:p>
          <a:p>
            <a:pPr marL="342900" indent="-342900">
              <a:lnSpc>
                <a:spcPct val="107000"/>
              </a:lnSpc>
              <a:spcAft>
                <a:spcPts val="800"/>
              </a:spcAft>
              <a:buClr>
                <a:schemeClr val="bg1"/>
              </a:buClr>
              <a:buFont typeface="Arial" panose="020B0604020202020204" pitchFamily="34" charset="0"/>
              <a:buChar char="•"/>
            </a:pPr>
            <a:r>
              <a:rPr lang="en-US" sz="20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How do we create a bond between people?</a:t>
            </a:r>
          </a:p>
          <a:p>
            <a:pPr marL="342900" indent="-342900">
              <a:lnSpc>
                <a:spcPct val="107000"/>
              </a:lnSpc>
              <a:spcAft>
                <a:spcPts val="800"/>
              </a:spcAft>
              <a:buClr>
                <a:schemeClr val="bg1"/>
              </a:buClr>
              <a:buFont typeface="Arial" panose="020B0604020202020204" pitchFamily="34" charset="0"/>
              <a:buChar char="•"/>
            </a:pPr>
            <a:r>
              <a:rPr lang="en-US" sz="20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How can we work together toward a common purpose? </a:t>
            </a:r>
            <a:endParaRPr lang="en-US" sz="18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66852175"/>
      </p:ext>
    </p:extLst>
  </p:cSld>
  <p:clrMapOvr>
    <a:masterClrMapping/>
  </p:clrMapOvr>
  <p:transition spd="med">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p68"/>
          <p:cNvPicPr preferRelativeResize="0"/>
          <p:nvPr/>
        </p:nvPicPr>
        <p:blipFill rotWithShape="1">
          <a:blip r:embed="rId3">
            <a:alphaModFix/>
          </a:blip>
          <a:srcRect/>
          <a:stretch/>
        </p:blipFill>
        <p:spPr>
          <a:xfrm>
            <a:off x="3907078" y="1834949"/>
            <a:ext cx="8128000" cy="4851400"/>
          </a:xfrm>
          <a:prstGeom prst="rect">
            <a:avLst/>
          </a:prstGeom>
          <a:noFill/>
          <a:ln>
            <a:noFill/>
          </a:ln>
        </p:spPr>
      </p:pic>
    </p:spTree>
  </p:cSld>
  <p:clrMapOvr>
    <a:masterClrMapping/>
  </p:clrMapOvr>
  <p:transition spd="med">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60"/>
          <p:cNvSpPr txBox="1">
            <a:spLocks noGrp="1"/>
          </p:cNvSpPr>
          <p:nvPr>
            <p:ph type="title"/>
          </p:nvPr>
        </p:nvSpPr>
        <p:spPr>
          <a:xfrm>
            <a:off x="646111" y="452718"/>
            <a:ext cx="9680144" cy="63717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Practicing Democracy Responsibly </a:t>
            </a:r>
            <a:endParaRPr/>
          </a:p>
        </p:txBody>
      </p:sp>
      <p:sp>
        <p:nvSpPr>
          <p:cNvPr id="367" name="Google Shape;367;p60"/>
          <p:cNvSpPr txBox="1">
            <a:spLocks noGrp="1"/>
          </p:cNvSpPr>
          <p:nvPr>
            <p:ph type="body" idx="1"/>
          </p:nvPr>
        </p:nvSpPr>
        <p:spPr>
          <a:xfrm>
            <a:off x="471055" y="1413164"/>
            <a:ext cx="11185925" cy="4387271"/>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SzPts val="2664"/>
              <a:buFont typeface="Century Gothic"/>
              <a:buChar char="-"/>
            </a:pPr>
            <a:r>
              <a:rPr lang="en-US" sz="3330" dirty="0"/>
              <a:t>What does the US Constitution say about who has equal protection and rights?</a:t>
            </a:r>
            <a:endParaRPr sz="3145" dirty="0"/>
          </a:p>
          <a:p>
            <a:pPr marL="0" lvl="0" indent="0" algn="l" rtl="0">
              <a:lnSpc>
                <a:spcPct val="90000"/>
              </a:lnSpc>
              <a:spcBef>
                <a:spcPts val="1000"/>
              </a:spcBef>
              <a:spcAft>
                <a:spcPts val="0"/>
              </a:spcAft>
              <a:buSzPts val="2072"/>
              <a:buNone/>
            </a:pPr>
            <a:r>
              <a:rPr lang="en-US" sz="2590" dirty="0"/>
              <a:t>All persons born or naturalized in the United States, and subject to the jurisdiction thereof, are citizens of the United States and of the State wherein they reside. No State shall make or enforce any law which shall abridge the privileges or immunities of citizens of the United States; nor shall any State deprive any </a:t>
            </a:r>
            <a:r>
              <a:rPr lang="en-US" sz="2590" b="1" dirty="0"/>
              <a:t>person</a:t>
            </a:r>
            <a:r>
              <a:rPr lang="en-US" sz="2590" dirty="0"/>
              <a:t> of life, liberty, or property, without due process of law; nor deny to any </a:t>
            </a:r>
            <a:r>
              <a:rPr lang="en-US" sz="2590" b="1" dirty="0"/>
              <a:t>person</a:t>
            </a:r>
            <a:r>
              <a:rPr lang="en-US" sz="2590" dirty="0"/>
              <a:t> within its jurisdiction the equal protection of the laws.  </a:t>
            </a:r>
            <a:endParaRPr dirty="0"/>
          </a:p>
          <a:p>
            <a:pPr marL="0" lvl="0" indent="0" algn="l" rtl="0">
              <a:lnSpc>
                <a:spcPct val="90000"/>
              </a:lnSpc>
              <a:spcBef>
                <a:spcPts val="1000"/>
              </a:spcBef>
              <a:spcAft>
                <a:spcPts val="0"/>
              </a:spcAft>
              <a:buSzPts val="2072"/>
              <a:buNone/>
            </a:pPr>
            <a:r>
              <a:rPr lang="en-US" sz="2590" dirty="0"/>
              <a:t>				</a:t>
            </a:r>
            <a:r>
              <a:rPr lang="en-US" sz="2035" dirty="0"/>
              <a:t>U.S. Constitution.  Amendment XIV. Section I.</a:t>
            </a:r>
            <a:endParaRPr sz="2035" dirty="0"/>
          </a:p>
          <a:p>
            <a:pPr marL="0" lvl="0" indent="0" algn="l" rtl="0">
              <a:lnSpc>
                <a:spcPct val="90000"/>
              </a:lnSpc>
              <a:spcBef>
                <a:spcPts val="1000"/>
              </a:spcBef>
              <a:spcAft>
                <a:spcPts val="0"/>
              </a:spcAft>
              <a:buSzPts val="2072"/>
              <a:buNone/>
            </a:pPr>
            <a:endParaRPr sz="2590" dirty="0"/>
          </a:p>
        </p:txBody>
      </p:sp>
    </p:spTree>
  </p:cSld>
  <p:clrMapOvr>
    <a:masterClrMapping/>
  </p:clrMapOvr>
  <p:transition spd="med">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64"/>
          <p:cNvPicPr preferRelativeResize="0"/>
          <p:nvPr/>
        </p:nvPicPr>
        <p:blipFill rotWithShape="1">
          <a:blip r:embed="rId3">
            <a:alphaModFix/>
          </a:blip>
          <a:srcRect/>
          <a:stretch/>
        </p:blipFill>
        <p:spPr>
          <a:xfrm>
            <a:off x="437449" y="1370931"/>
            <a:ext cx="8128000" cy="5118100"/>
          </a:xfrm>
          <a:prstGeom prst="rect">
            <a:avLst/>
          </a:prstGeom>
          <a:noFill/>
          <a:ln>
            <a:noFill/>
          </a:ln>
        </p:spPr>
      </p:pic>
    </p:spTree>
  </p:cSld>
  <p:clrMapOvr>
    <a:masterClrMapping/>
  </p:clrMapOvr>
  <p:transition spd="med">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0057" y="1640027"/>
            <a:ext cx="11067393" cy="2686505"/>
          </a:xfrm>
          <a:prstGeom prst="rect">
            <a:avLst/>
          </a:prstGeom>
        </p:spPr>
        <p:txBody>
          <a:bodyPr wrap="square">
            <a:spAutoFit/>
          </a:bodyPr>
          <a:lstStyle/>
          <a:p>
            <a:pPr>
              <a:lnSpc>
                <a:spcPct val="107000"/>
              </a:lnSpc>
              <a:spcAft>
                <a:spcPts val="800"/>
              </a:spcAft>
            </a:pPr>
            <a:r>
              <a:rPr lang="en-US" sz="28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What is our shared story as Americans?   </a:t>
            </a:r>
          </a:p>
          <a:p>
            <a:pPr>
              <a:lnSpc>
                <a:spcPct val="107000"/>
              </a:lnSpc>
              <a:spcAft>
                <a:spcPts val="800"/>
              </a:spcAft>
            </a:pPr>
            <a:endParaRPr lang="en-US" sz="20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Clr>
                <a:schemeClr val="bg1"/>
              </a:buClr>
              <a:buFont typeface="Arial" panose="020B0604020202020204" pitchFamily="34" charset="0"/>
              <a:buChar char="•"/>
            </a:pPr>
            <a:r>
              <a:rPr lang="en-US" sz="20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How does this story differ if you are Native American?  </a:t>
            </a:r>
          </a:p>
          <a:p>
            <a:pPr marL="342900" indent="-342900">
              <a:lnSpc>
                <a:spcPct val="107000"/>
              </a:lnSpc>
              <a:spcAft>
                <a:spcPts val="800"/>
              </a:spcAft>
              <a:buClr>
                <a:schemeClr val="bg1"/>
              </a:buClr>
              <a:buFont typeface="Arial" panose="020B0604020202020204" pitchFamily="34" charset="0"/>
              <a:buChar char="•"/>
            </a:pPr>
            <a:r>
              <a:rPr lang="en-US" sz="20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African American?  </a:t>
            </a:r>
          </a:p>
          <a:p>
            <a:pPr marL="342900" indent="-342900">
              <a:lnSpc>
                <a:spcPct val="107000"/>
              </a:lnSpc>
              <a:spcAft>
                <a:spcPts val="800"/>
              </a:spcAft>
              <a:buClr>
                <a:schemeClr val="bg1"/>
              </a:buClr>
              <a:buFont typeface="Arial" panose="020B0604020202020204" pitchFamily="34" charset="0"/>
              <a:buChar char="•"/>
            </a:pPr>
            <a:r>
              <a:rPr lang="en-US" sz="20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A new citizen who came as a refugee from war or other violence?  </a:t>
            </a:r>
          </a:p>
          <a:p>
            <a:pPr marL="342900" indent="-342900">
              <a:lnSpc>
                <a:spcPct val="107000"/>
              </a:lnSpc>
              <a:spcAft>
                <a:spcPts val="800"/>
              </a:spcAft>
              <a:buClr>
                <a:schemeClr val="bg1"/>
              </a:buClr>
              <a:buFont typeface="Arial" panose="020B0604020202020204" pitchFamily="34" charset="0"/>
              <a:buChar char="•"/>
            </a:pPr>
            <a:r>
              <a:rPr lang="en-US" sz="20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What do we all have in common?</a:t>
            </a:r>
          </a:p>
        </p:txBody>
      </p:sp>
    </p:spTree>
    <p:extLst>
      <p:ext uri="{BB962C8B-B14F-4D97-AF65-F5344CB8AC3E}">
        <p14:creationId xmlns:p14="http://schemas.microsoft.com/office/powerpoint/2010/main" val="3252781522"/>
      </p:ext>
    </p:extLst>
  </p:cSld>
  <p:clrMapOvr>
    <a:masterClrMapping/>
  </p:clrMapOvr>
  <p:transition spd="med">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p66"/>
          <p:cNvPicPr preferRelativeResize="0"/>
          <p:nvPr/>
        </p:nvPicPr>
        <p:blipFill rotWithShape="1">
          <a:blip r:embed="rId3">
            <a:alphaModFix/>
          </a:blip>
          <a:srcRect/>
          <a:stretch/>
        </p:blipFill>
        <p:spPr>
          <a:xfrm>
            <a:off x="3569804" y="1529975"/>
            <a:ext cx="8128000" cy="4940300"/>
          </a:xfrm>
          <a:prstGeom prst="rect">
            <a:avLst/>
          </a:prstGeom>
          <a:noFill/>
          <a:ln>
            <a:noFill/>
          </a:ln>
        </p:spPr>
      </p:pic>
    </p:spTree>
  </p:cSld>
  <p:clrMapOvr>
    <a:masterClrMapping/>
  </p:clrMapOvr>
  <p:transition spd="med">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2452" y="1651504"/>
            <a:ext cx="11327524" cy="3076420"/>
          </a:xfrm>
          <a:prstGeom prst="rect">
            <a:avLst/>
          </a:prstGeom>
        </p:spPr>
        <p:txBody>
          <a:bodyPr wrap="square">
            <a:spAutoFit/>
          </a:bodyPr>
          <a:lstStyle/>
          <a:p>
            <a:pPr algn="just">
              <a:lnSpc>
                <a:spcPct val="107000"/>
              </a:lnSpc>
              <a:spcAft>
                <a:spcPts val="800"/>
              </a:spcAft>
            </a:pPr>
            <a:r>
              <a:rPr lang="en-US" sz="32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Why do our words matter?</a:t>
            </a:r>
            <a:r>
              <a:rPr lang="en-US" sz="24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a:t>
            </a:r>
          </a:p>
          <a:p>
            <a:pPr marL="342900" indent="-342900" algn="just">
              <a:lnSpc>
                <a:spcPct val="107000"/>
              </a:lnSpc>
              <a:spcAft>
                <a:spcPts val="800"/>
              </a:spcAft>
              <a:buClr>
                <a:schemeClr val="bg1"/>
              </a:buClr>
              <a:buFont typeface="Arial" panose="020B0604020202020204" pitchFamily="34" charset="0"/>
              <a:buChar char="•"/>
            </a:pPr>
            <a:endParaRPr lang="en-US" sz="24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Clr>
                <a:schemeClr val="bg1"/>
              </a:buClr>
              <a:buFont typeface="Arial" panose="020B0604020202020204" pitchFamily="34" charset="0"/>
              <a:buChar char="•"/>
            </a:pPr>
            <a:r>
              <a:rPr lang="en-US" sz="24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How do you feel if someone calls you an insulting name?  </a:t>
            </a:r>
          </a:p>
          <a:p>
            <a:pPr marL="342900" indent="-342900" algn="just">
              <a:lnSpc>
                <a:spcPct val="107000"/>
              </a:lnSpc>
              <a:spcAft>
                <a:spcPts val="800"/>
              </a:spcAft>
              <a:buClr>
                <a:schemeClr val="bg1"/>
              </a:buClr>
              <a:buFont typeface="Arial" panose="020B0604020202020204" pitchFamily="34" charset="0"/>
              <a:buChar char="•"/>
            </a:pPr>
            <a:r>
              <a:rPr lang="en-US" sz="24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Or makes fun of your looks, your clothes, your grades, your parents?    </a:t>
            </a:r>
          </a:p>
          <a:p>
            <a:pPr marL="342900" indent="-342900" algn="just">
              <a:lnSpc>
                <a:spcPct val="107000"/>
              </a:lnSpc>
              <a:spcAft>
                <a:spcPts val="800"/>
              </a:spcAft>
              <a:buClr>
                <a:schemeClr val="bg1"/>
              </a:buClr>
              <a:buFont typeface="Arial" panose="020B0604020202020204" pitchFamily="34" charset="0"/>
              <a:buChar char="•"/>
            </a:pPr>
            <a:r>
              <a:rPr lang="en-US" sz="24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What would you do if your friends were doing this to someone else?</a:t>
            </a:r>
          </a:p>
          <a:p>
            <a:pPr marL="342900" indent="-342900" algn="just">
              <a:lnSpc>
                <a:spcPct val="107000"/>
              </a:lnSpc>
              <a:spcAft>
                <a:spcPts val="800"/>
              </a:spcAft>
              <a:buClr>
                <a:schemeClr val="bg1"/>
              </a:buClr>
              <a:buFont typeface="Arial" panose="020B0604020202020204" pitchFamily="34" charset="0"/>
              <a:buChar char="•"/>
            </a:pPr>
            <a:r>
              <a:rPr lang="en-US" sz="24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How can we practice respect for other people?</a:t>
            </a:r>
          </a:p>
        </p:txBody>
      </p:sp>
    </p:spTree>
    <p:extLst>
      <p:ext uri="{BB962C8B-B14F-4D97-AF65-F5344CB8AC3E}">
        <p14:creationId xmlns:p14="http://schemas.microsoft.com/office/powerpoint/2010/main" val="833328098"/>
      </p:ext>
    </p:extLst>
  </p:cSld>
  <p:clrMapOvr>
    <a:masterClrMapping/>
  </p:clrMapOvr>
  <p:transition spd="med">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FFCF757F-9C5D-4944-BDD4-09BC8E188693}"/>
              </a:ext>
            </a:extLst>
          </p:cNvPr>
          <p:cNvPicPr>
            <a:picLocks noChangeAspect="1"/>
          </p:cNvPicPr>
          <p:nvPr/>
        </p:nvPicPr>
        <p:blipFill>
          <a:blip r:embed="rId2"/>
          <a:stretch>
            <a:fillRect/>
          </a:stretch>
        </p:blipFill>
        <p:spPr>
          <a:xfrm>
            <a:off x="1893455" y="387927"/>
            <a:ext cx="8109527" cy="6082145"/>
          </a:xfrm>
          <a:prstGeom prst="rect">
            <a:avLst/>
          </a:prstGeom>
        </p:spPr>
      </p:pic>
    </p:spTree>
    <p:extLst>
      <p:ext uri="{BB962C8B-B14F-4D97-AF65-F5344CB8AC3E}">
        <p14:creationId xmlns:p14="http://schemas.microsoft.com/office/powerpoint/2010/main" val="2208871201"/>
      </p:ext>
    </p:extLst>
  </p:cSld>
  <p:clrMapOvr>
    <a:masterClrMapping/>
  </p:clrMapOvr>
  <p:transition spd="med">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2302" y="424498"/>
            <a:ext cx="10933386" cy="5863144"/>
          </a:xfrm>
          <a:prstGeom prst="rect">
            <a:avLst/>
          </a:prstGeom>
        </p:spPr>
        <p:txBody>
          <a:bodyPr wrap="square">
            <a:spAutoFit/>
          </a:bodyPr>
          <a:lstStyle/>
          <a:p>
            <a:pPr>
              <a:lnSpc>
                <a:spcPct val="107000"/>
              </a:lnSpc>
              <a:spcAft>
                <a:spcPts val="800"/>
              </a:spcAft>
            </a:pPr>
            <a:r>
              <a:rPr lang="en-US" sz="28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WHY DO FACTS MATTER?</a:t>
            </a:r>
          </a:p>
          <a:p>
            <a:pPr>
              <a:lnSpc>
                <a:spcPct val="107000"/>
              </a:lnSpc>
              <a:spcAft>
                <a:spcPts val="800"/>
              </a:spcAft>
            </a:pPr>
            <a:endParaRPr lang="en-US" sz="28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000" b="1" i="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You are entitled to your own opinion, but not to your own facts. </a:t>
            </a:r>
            <a:r>
              <a:rPr lang="en-US" sz="20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Daniel </a:t>
            </a:r>
            <a:r>
              <a:rPr lang="en-US" sz="2000" b="1" dirty="0" err="1">
                <a:solidFill>
                  <a:schemeClr val="bg1"/>
                </a:solidFill>
                <a:latin typeface="Century Gothic" panose="020B0502020202020204" pitchFamily="34" charset="0"/>
                <a:ea typeface="Calibri" panose="020F0502020204030204" pitchFamily="34" charset="0"/>
                <a:cs typeface="Times New Roman" panose="02020603050405020304" pitchFamily="18" charset="0"/>
              </a:rPr>
              <a:t>Moynahan</a:t>
            </a:r>
            <a:r>
              <a:rPr lang="en-US" sz="20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a:t>
            </a:r>
          </a:p>
          <a:p>
            <a:pPr>
              <a:lnSpc>
                <a:spcPct val="107000"/>
              </a:lnSpc>
              <a:spcAft>
                <a:spcPts val="800"/>
              </a:spcAft>
            </a:pPr>
            <a:endParaRPr lang="en-US" sz="20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Clr>
                <a:schemeClr val="bg1"/>
              </a:buClr>
              <a:buFont typeface="Arial" panose="020B0604020202020204" pitchFamily="34" charset="0"/>
              <a:buChar char="•"/>
            </a:pPr>
            <a:r>
              <a:rPr lang="en-US" sz="20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A popular student leader yells fire, but there is not an actual fire.  What happens if there is a real fire after that?  </a:t>
            </a:r>
          </a:p>
          <a:p>
            <a:pPr marL="342900" indent="-342900">
              <a:lnSpc>
                <a:spcPct val="107000"/>
              </a:lnSpc>
              <a:spcAft>
                <a:spcPts val="800"/>
              </a:spcAft>
              <a:buClr>
                <a:schemeClr val="bg1"/>
              </a:buClr>
              <a:buFont typeface="Arial" panose="020B0604020202020204" pitchFamily="34" charset="0"/>
              <a:buChar char="•"/>
            </a:pPr>
            <a:r>
              <a:rPr lang="en-US" sz="20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What if you decide that the law of gravity is not real and to test your belief, you walk to the top of a tower and jump off?  When you land, which will have mattered more…the fact of the law of gravity or your belief that it does not exist?</a:t>
            </a:r>
          </a:p>
          <a:p>
            <a:pPr marL="342900" indent="-342900">
              <a:lnSpc>
                <a:spcPct val="107000"/>
              </a:lnSpc>
              <a:spcAft>
                <a:spcPts val="800"/>
              </a:spcAft>
              <a:buClr>
                <a:schemeClr val="bg1"/>
              </a:buClr>
              <a:buFont typeface="Arial" panose="020B0604020202020204" pitchFamily="34" charset="0"/>
              <a:buChar char="•"/>
            </a:pPr>
            <a:r>
              <a:rPr lang="en-US" sz="20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Where do we turn for factual information?  Families? Teachers? Books? Internet sources? Radio? TV?   </a:t>
            </a:r>
          </a:p>
          <a:p>
            <a:pPr marL="342900" indent="-342900">
              <a:lnSpc>
                <a:spcPct val="107000"/>
              </a:lnSpc>
              <a:spcAft>
                <a:spcPts val="800"/>
              </a:spcAft>
              <a:buClr>
                <a:schemeClr val="bg1"/>
              </a:buClr>
              <a:buFont typeface="Arial" panose="020B0604020202020204" pitchFamily="34" charset="0"/>
              <a:buChar char="•"/>
            </a:pPr>
            <a:r>
              <a:rPr lang="en-US" sz="20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How can we learn more about the sources we turn to for information?  </a:t>
            </a:r>
          </a:p>
          <a:p>
            <a:pPr marL="342900" indent="-342900">
              <a:lnSpc>
                <a:spcPct val="107000"/>
              </a:lnSpc>
              <a:spcAft>
                <a:spcPts val="800"/>
              </a:spcAft>
              <a:buClr>
                <a:schemeClr val="bg1"/>
              </a:buClr>
              <a:buFont typeface="Arial" panose="020B0604020202020204" pitchFamily="34" charset="0"/>
              <a:buChar char="•"/>
            </a:pPr>
            <a:r>
              <a:rPr lang="en-US" sz="20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How can we verify the accuracy of the facts we find?   </a:t>
            </a:r>
          </a:p>
          <a:p>
            <a:pPr marL="342900" indent="-342900">
              <a:lnSpc>
                <a:spcPct val="107000"/>
              </a:lnSpc>
              <a:spcAft>
                <a:spcPts val="800"/>
              </a:spcAft>
              <a:buClr>
                <a:schemeClr val="bg1"/>
              </a:buClr>
              <a:buFont typeface="Arial" panose="020B0604020202020204" pitchFamily="34" charset="0"/>
              <a:buChar char="•"/>
            </a:pPr>
            <a:r>
              <a:rPr lang="en-US" sz="20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Who can help us with this?</a:t>
            </a:r>
          </a:p>
        </p:txBody>
      </p:sp>
    </p:spTree>
    <p:extLst>
      <p:ext uri="{BB962C8B-B14F-4D97-AF65-F5344CB8AC3E}">
        <p14:creationId xmlns:p14="http://schemas.microsoft.com/office/powerpoint/2010/main" val="2444448588"/>
      </p:ext>
    </p:extLst>
  </p:cSld>
  <p:clrMapOvr>
    <a:masterClrMapping/>
  </p:clrMapOvr>
  <p:transition spd="med">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55"/>
          <p:cNvPicPr preferRelativeResize="0"/>
          <p:nvPr/>
        </p:nvPicPr>
        <p:blipFill rotWithShape="1">
          <a:blip r:embed="rId3">
            <a:alphaModFix/>
          </a:blip>
          <a:srcRect/>
          <a:stretch/>
        </p:blipFill>
        <p:spPr>
          <a:xfrm>
            <a:off x="3365249" y="1505949"/>
            <a:ext cx="8128000" cy="4940300"/>
          </a:xfrm>
          <a:prstGeom prst="rect">
            <a:avLst/>
          </a:prstGeom>
          <a:noFill/>
          <a:ln>
            <a:noFill/>
          </a:ln>
        </p:spPr>
      </p:pic>
    </p:spTree>
  </p:cSld>
  <p:clrMapOvr>
    <a:masterClrMapping/>
  </p:clrMapOvr>
  <p:transition spd="med">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50" name="Google Shape;350;p57"/>
          <p:cNvPicPr preferRelativeResize="0"/>
          <p:nvPr/>
        </p:nvPicPr>
        <p:blipFill rotWithShape="1">
          <a:blip r:embed="rId3">
            <a:alphaModFix/>
          </a:blip>
          <a:srcRect/>
          <a:stretch/>
        </p:blipFill>
        <p:spPr>
          <a:xfrm>
            <a:off x="3677298" y="1761795"/>
            <a:ext cx="8128000" cy="4787900"/>
          </a:xfrm>
          <a:prstGeom prst="rect">
            <a:avLst/>
          </a:prstGeom>
          <a:noFill/>
          <a:ln>
            <a:noFill/>
          </a:ln>
        </p:spPr>
      </p:pic>
    </p:spTree>
  </p:cSld>
  <p:clrMapOvr>
    <a:masterClrMapping/>
  </p:clrMapOvr>
  <p:transition spd="med">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Google Shape;372;p61"/>
          <p:cNvPicPr preferRelativeResize="0"/>
          <p:nvPr/>
        </p:nvPicPr>
        <p:blipFill rotWithShape="1">
          <a:blip r:embed="rId3">
            <a:alphaModFix/>
          </a:blip>
          <a:srcRect t="46058"/>
          <a:stretch/>
        </p:blipFill>
        <p:spPr>
          <a:xfrm>
            <a:off x="1662545" y="4008665"/>
            <a:ext cx="7213600" cy="2670669"/>
          </a:xfrm>
          <a:prstGeom prst="rect">
            <a:avLst/>
          </a:prstGeom>
          <a:noFill/>
          <a:ln>
            <a:noFill/>
          </a:ln>
        </p:spPr>
      </p:pic>
      <p:sp>
        <p:nvSpPr>
          <p:cNvPr id="373" name="Google Shape;373;p61"/>
          <p:cNvSpPr txBox="1"/>
          <p:nvPr/>
        </p:nvSpPr>
        <p:spPr>
          <a:xfrm>
            <a:off x="923637" y="1441201"/>
            <a:ext cx="10381673" cy="95410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0" i="0" u="none" strike="noStrike" cap="none">
                <a:solidFill>
                  <a:schemeClr val="lt1"/>
                </a:solidFill>
                <a:latin typeface="Century Gothic"/>
                <a:ea typeface="Century Gothic"/>
                <a:cs typeface="Century Gothic"/>
                <a:sym typeface="Century Gothic"/>
              </a:rPr>
              <a:t>Government of the people, by the people, for the people, shall not perish from the Earth.</a:t>
            </a:r>
            <a:endParaRPr/>
          </a:p>
        </p:txBody>
      </p:sp>
      <p:sp>
        <p:nvSpPr>
          <p:cNvPr id="374" name="Google Shape;374;p61"/>
          <p:cNvSpPr txBox="1"/>
          <p:nvPr/>
        </p:nvSpPr>
        <p:spPr>
          <a:xfrm>
            <a:off x="6470073" y="3017320"/>
            <a:ext cx="3366656"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lt1"/>
                </a:solidFill>
                <a:latin typeface="Century Gothic"/>
                <a:ea typeface="Century Gothic"/>
                <a:cs typeface="Century Gothic"/>
                <a:sym typeface="Century Gothic"/>
              </a:rPr>
              <a:t>-Abraham Lincoln</a:t>
            </a:r>
            <a:endParaRPr sz="2400">
              <a:solidFill>
                <a:schemeClr val="lt1"/>
              </a:solidFill>
              <a:latin typeface="Century Gothic"/>
              <a:ea typeface="Century Gothic"/>
              <a:cs typeface="Century Gothic"/>
              <a:sym typeface="Century Gothic"/>
            </a:endParaRPr>
          </a:p>
        </p:txBody>
      </p:sp>
    </p:spTree>
  </p:cSld>
  <p:clrMapOvr>
    <a:masterClrMapping/>
  </p:clrMapOvr>
  <p:transition spd="med">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424" name="Google Shape;424;p70" descr="Image may contain: 3 people, people smiling, people standing and shoes"/>
          <p:cNvPicPr preferRelativeResize="0">
            <a:picLocks noGrp="1"/>
          </p:cNvPicPr>
          <p:nvPr>
            <p:ph type="body" idx="1"/>
          </p:nvPr>
        </p:nvPicPr>
        <p:blipFill rotWithShape="1">
          <a:blip r:embed="rId3">
            <a:alphaModFix/>
          </a:blip>
          <a:srcRect/>
          <a:stretch/>
        </p:blipFill>
        <p:spPr>
          <a:xfrm>
            <a:off x="2262910" y="298921"/>
            <a:ext cx="5458690" cy="6344241"/>
          </a:xfrm>
          <a:prstGeom prst="rect">
            <a:avLst/>
          </a:prstGeom>
          <a:noFill/>
          <a:ln>
            <a:noFill/>
          </a:ln>
        </p:spPr>
      </p:pic>
      <p:sp>
        <p:nvSpPr>
          <p:cNvPr id="425" name="Google Shape;425;p70"/>
          <p:cNvSpPr txBox="1"/>
          <p:nvPr/>
        </p:nvSpPr>
        <p:spPr>
          <a:xfrm>
            <a:off x="7841673" y="3785078"/>
            <a:ext cx="3925454"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i="1">
                <a:solidFill>
                  <a:schemeClr val="lt1"/>
                </a:solidFill>
                <a:latin typeface="Century Gothic"/>
                <a:ea typeface="Century Gothic"/>
                <a:cs typeface="Century Gothic"/>
                <a:sym typeface="Century Gothic"/>
              </a:rPr>
              <a:t>AWARDS NIGHT. PORTER CENTER. MAY 2018</a:t>
            </a:r>
            <a:endParaRPr sz="2400" i="1">
              <a:solidFill>
                <a:schemeClr val="lt1"/>
              </a:solidFill>
              <a:latin typeface="Century Gothic"/>
              <a:ea typeface="Century Gothic"/>
              <a:cs typeface="Century Gothic"/>
              <a:sym typeface="Century Gothic"/>
            </a:endParaRPr>
          </a:p>
        </p:txBody>
      </p:sp>
    </p:spTree>
  </p:cSld>
  <p:clrMapOvr>
    <a:masterClrMapping/>
  </p:clrMapOvr>
  <p:transition spd="med">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 name="Picture 2">
            <a:extLst>
              <a:ext uri="{FF2B5EF4-FFF2-40B4-BE49-F238E27FC236}">
                <a16:creationId xmlns:a16="http://schemas.microsoft.com/office/drawing/2014/main" id="{0D5F44A5-D821-4538-BA45-632A9DB1E116}"/>
              </a:ext>
            </a:extLst>
          </p:cNvPr>
          <p:cNvPicPr>
            <a:picLocks noChangeAspect="1"/>
          </p:cNvPicPr>
          <p:nvPr/>
        </p:nvPicPr>
        <p:blipFill>
          <a:blip r:embed="rId3"/>
          <a:stretch>
            <a:fillRect/>
          </a:stretch>
        </p:blipFill>
        <p:spPr>
          <a:xfrm>
            <a:off x="4163627" y="2172112"/>
            <a:ext cx="5370990" cy="4419557"/>
          </a:xfrm>
          <a:prstGeom prst="rect">
            <a:avLst/>
          </a:prstGeom>
        </p:spPr>
      </p:pic>
      <p:sp>
        <p:nvSpPr>
          <p:cNvPr id="5" name="TextBox 4">
            <a:extLst>
              <a:ext uri="{FF2B5EF4-FFF2-40B4-BE49-F238E27FC236}">
                <a16:creationId xmlns:a16="http://schemas.microsoft.com/office/drawing/2014/main" id="{8160314B-C62C-48B2-B5F7-DCDD618D8F00}"/>
              </a:ext>
            </a:extLst>
          </p:cNvPr>
          <p:cNvSpPr txBox="1"/>
          <p:nvPr/>
        </p:nvSpPr>
        <p:spPr>
          <a:xfrm>
            <a:off x="949911" y="624405"/>
            <a:ext cx="8327254" cy="707886"/>
          </a:xfrm>
          <a:prstGeom prst="rect">
            <a:avLst/>
          </a:prstGeom>
          <a:noFill/>
        </p:spPr>
        <p:txBody>
          <a:bodyPr wrap="square" rtlCol="0">
            <a:spAutoFit/>
          </a:bodyPr>
          <a:lstStyle/>
          <a:p>
            <a:r>
              <a:rPr lang="en-US" sz="4000" dirty="0">
                <a:solidFill>
                  <a:schemeClr val="bg1"/>
                </a:solidFill>
                <a:latin typeface="Century Gothic" panose="020B0502020202020204" pitchFamily="34" charset="0"/>
              </a:rPr>
              <a:t>DEMOCRACY ROCKS!</a:t>
            </a:r>
          </a:p>
        </p:txBody>
      </p:sp>
    </p:spTree>
  </p:cSld>
  <p:clrMapOvr>
    <a:masterClrMapping/>
  </p:clrMapOvr>
  <p:transition spd="med">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8" name="Google Shape;398;p65"/>
          <p:cNvSpPr txBox="1"/>
          <p:nvPr/>
        </p:nvSpPr>
        <p:spPr>
          <a:xfrm>
            <a:off x="450061" y="310419"/>
            <a:ext cx="10778836" cy="61969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dirty="0">
                <a:solidFill>
                  <a:schemeClr val="lt1"/>
                </a:solidFill>
                <a:latin typeface="Century Gothic"/>
                <a:ea typeface="Century Gothic"/>
                <a:cs typeface="Century Gothic"/>
                <a:sym typeface="Century Gothic"/>
              </a:rPr>
              <a:t>WHAT DOES IT MEAN TO BE A GOOD CITIZEN?</a:t>
            </a:r>
          </a:p>
          <a:p>
            <a:pPr marL="0" marR="0" lvl="0" indent="0" algn="l" rtl="0">
              <a:spcBef>
                <a:spcPts val="0"/>
              </a:spcBef>
              <a:spcAft>
                <a:spcPts val="0"/>
              </a:spcAft>
              <a:buNone/>
            </a:pPr>
            <a:endParaRPr lang="en-US" sz="2800" b="1" dirty="0">
              <a:solidFill>
                <a:schemeClr val="lt1"/>
              </a:solidFill>
              <a:latin typeface="Century Gothic"/>
              <a:ea typeface="Century Gothic"/>
              <a:cs typeface="Century Gothic"/>
              <a:sym typeface="Century Gothic"/>
            </a:endParaRPr>
          </a:p>
          <a:p>
            <a:pPr marL="285750" marR="0" lvl="0" indent="-285750" algn="l" rtl="0">
              <a:spcBef>
                <a:spcPts val="0"/>
              </a:spcBef>
              <a:spcAft>
                <a:spcPts val="0"/>
              </a:spcAft>
              <a:buClr>
                <a:schemeClr val="bg1"/>
              </a:buClr>
              <a:buFont typeface="Arial" panose="020B0604020202020204" pitchFamily="34" charset="0"/>
              <a:buChar char="•"/>
            </a:pPr>
            <a:r>
              <a:rPr lang="en-US" sz="1800" dirty="0">
                <a:solidFill>
                  <a:schemeClr val="lt1"/>
                </a:solidFill>
                <a:latin typeface="Century Gothic"/>
                <a:ea typeface="Century Gothic"/>
                <a:cs typeface="Century Gothic"/>
                <a:sym typeface="Century Gothic"/>
              </a:rPr>
              <a:t>How do we learn what our government is doing? How do we make our views heard?</a:t>
            </a:r>
          </a:p>
          <a:p>
            <a:pPr marL="285750" marR="0" lvl="0" indent="-285750" algn="l" rtl="0">
              <a:spcBef>
                <a:spcPts val="0"/>
              </a:spcBef>
              <a:spcAft>
                <a:spcPts val="0"/>
              </a:spcAft>
              <a:buClr>
                <a:schemeClr val="bg1"/>
              </a:buClr>
              <a:buFont typeface="Arial" panose="020B0604020202020204" pitchFamily="34" charset="0"/>
              <a:buChar char="•"/>
            </a:pPr>
            <a:r>
              <a:rPr lang="en-US" sz="1800" dirty="0">
                <a:solidFill>
                  <a:schemeClr val="lt1"/>
                </a:solidFill>
                <a:latin typeface="Century Gothic"/>
                <a:ea typeface="Century Gothic"/>
                <a:cs typeface="Century Gothic"/>
                <a:sym typeface="Century Gothic"/>
              </a:rPr>
              <a:t>Take time to be informed </a:t>
            </a:r>
          </a:p>
          <a:p>
            <a:pPr marL="285750" marR="0" lvl="0" indent="-285750" algn="l" rtl="0">
              <a:spcBef>
                <a:spcPts val="0"/>
              </a:spcBef>
              <a:spcAft>
                <a:spcPts val="0"/>
              </a:spcAft>
              <a:buClr>
                <a:schemeClr val="bg1"/>
              </a:buClr>
              <a:buFont typeface="Arial" panose="020B0604020202020204" pitchFamily="34" charset="0"/>
              <a:buChar char="•"/>
            </a:pPr>
            <a:r>
              <a:rPr lang="en-US" sz="1800" dirty="0">
                <a:solidFill>
                  <a:schemeClr val="lt1"/>
                </a:solidFill>
                <a:latin typeface="Century Gothic"/>
                <a:ea typeface="Century Gothic"/>
                <a:cs typeface="Century Gothic"/>
                <a:sym typeface="Century Gothic"/>
              </a:rPr>
              <a:t>See the problems we face for what they are. Evaluate fairly. </a:t>
            </a:r>
          </a:p>
          <a:p>
            <a:pPr marL="285750" marR="0" lvl="0" indent="-285750" algn="l" rtl="0">
              <a:spcBef>
                <a:spcPts val="0"/>
              </a:spcBef>
              <a:spcAft>
                <a:spcPts val="0"/>
              </a:spcAft>
              <a:buClr>
                <a:schemeClr val="bg1"/>
              </a:buClr>
              <a:buFont typeface="Arial" panose="020B0604020202020204" pitchFamily="34" charset="0"/>
              <a:buChar char="•"/>
            </a:pPr>
            <a:r>
              <a:rPr lang="en-US" sz="1800" dirty="0">
                <a:solidFill>
                  <a:schemeClr val="lt1"/>
                </a:solidFill>
                <a:latin typeface="Century Gothic"/>
                <a:ea typeface="Century Gothic"/>
                <a:cs typeface="Century Gothic"/>
                <a:sym typeface="Century Gothic"/>
              </a:rPr>
              <a:t>Vote in local, state, and national elections.</a:t>
            </a:r>
          </a:p>
          <a:p>
            <a:pPr marL="285750" marR="0" lvl="0" indent="-285750" algn="l" rtl="0">
              <a:spcBef>
                <a:spcPts val="0"/>
              </a:spcBef>
              <a:spcAft>
                <a:spcPts val="0"/>
              </a:spcAft>
              <a:buClr>
                <a:schemeClr val="bg1"/>
              </a:buClr>
              <a:buFont typeface="Arial" panose="020B0604020202020204" pitchFamily="34" charset="0"/>
              <a:buChar char="•"/>
            </a:pPr>
            <a:r>
              <a:rPr lang="en-US" sz="1800" dirty="0">
                <a:solidFill>
                  <a:schemeClr val="lt1"/>
                </a:solidFill>
                <a:latin typeface="Century Gothic"/>
                <a:ea typeface="Century Gothic"/>
                <a:cs typeface="Century Gothic"/>
                <a:sym typeface="Century Gothic"/>
              </a:rPr>
              <a:t>Duties: obey laws, pay taxes, serve a jury or as a witness in court when required.</a:t>
            </a:r>
          </a:p>
          <a:p>
            <a:pPr marL="285750" marR="0" lvl="0" indent="-285750" algn="l" rtl="0">
              <a:spcBef>
                <a:spcPts val="0"/>
              </a:spcBef>
              <a:spcAft>
                <a:spcPts val="0"/>
              </a:spcAft>
              <a:buClr>
                <a:schemeClr val="bg1"/>
              </a:buClr>
              <a:buFont typeface="Arial" panose="020B0604020202020204" pitchFamily="34" charset="0"/>
              <a:buChar char="•"/>
            </a:pPr>
            <a:r>
              <a:rPr lang="en-US" sz="1800" dirty="0">
                <a:solidFill>
                  <a:schemeClr val="lt1"/>
                </a:solidFill>
                <a:latin typeface="Century Gothic"/>
                <a:ea typeface="Century Gothic"/>
                <a:cs typeface="Century Gothic"/>
                <a:sym typeface="Century Gothic"/>
              </a:rPr>
              <a:t>Responsibilities: vote, volunteer, run for office, stay informed, serve on boards…</a:t>
            </a:r>
          </a:p>
          <a:p>
            <a:pPr marL="285750" marR="0" lvl="0" indent="-285750" algn="l" rtl="0">
              <a:spcBef>
                <a:spcPts val="0"/>
              </a:spcBef>
              <a:spcAft>
                <a:spcPts val="0"/>
              </a:spcAft>
              <a:buClr>
                <a:schemeClr val="bg1"/>
              </a:buClr>
              <a:buFont typeface="Arial" panose="020B0604020202020204" pitchFamily="34" charset="0"/>
              <a:buChar char="•"/>
            </a:pPr>
            <a:r>
              <a:rPr lang="en-US" sz="1800" dirty="0">
                <a:solidFill>
                  <a:schemeClr val="lt1"/>
                </a:solidFill>
                <a:latin typeface="Century Gothic"/>
                <a:ea typeface="Century Gothic"/>
                <a:cs typeface="Century Gothic"/>
                <a:sym typeface="Century Gothic"/>
              </a:rPr>
              <a:t>Study our country’s history and our stories, the foundations of our political system.</a:t>
            </a:r>
          </a:p>
          <a:p>
            <a:pPr marL="285750" marR="0" lvl="0" indent="-285750" algn="l" rtl="0">
              <a:spcBef>
                <a:spcPts val="0"/>
              </a:spcBef>
              <a:spcAft>
                <a:spcPts val="0"/>
              </a:spcAft>
              <a:buClr>
                <a:schemeClr val="bg1"/>
              </a:buClr>
              <a:buFont typeface="Arial" panose="020B0604020202020204" pitchFamily="34" charset="0"/>
              <a:buChar char="•"/>
            </a:pPr>
            <a:r>
              <a:rPr lang="en-US" sz="1800" dirty="0">
                <a:solidFill>
                  <a:schemeClr val="lt1"/>
                </a:solidFill>
                <a:latin typeface="Century Gothic"/>
                <a:ea typeface="Century Gothic"/>
                <a:cs typeface="Century Gothic"/>
                <a:sym typeface="Century Gothic"/>
              </a:rPr>
              <a:t>Learn the structures of government &amp; how they function.</a:t>
            </a:r>
          </a:p>
          <a:p>
            <a:pPr marL="285750" marR="0" lvl="0" indent="-285750" algn="l" rtl="0">
              <a:spcBef>
                <a:spcPts val="0"/>
              </a:spcBef>
              <a:spcAft>
                <a:spcPts val="0"/>
              </a:spcAft>
              <a:buClr>
                <a:schemeClr val="bg1"/>
              </a:buClr>
              <a:buFont typeface="Arial" panose="020B0604020202020204" pitchFamily="34" charset="0"/>
              <a:buChar char="•"/>
            </a:pPr>
            <a:r>
              <a:rPr lang="en-US" sz="1800" dirty="0">
                <a:solidFill>
                  <a:schemeClr val="lt1"/>
                </a:solidFill>
                <a:latin typeface="Century Gothic"/>
                <a:ea typeface="Century Gothic"/>
                <a:cs typeface="Century Gothic"/>
                <a:sym typeface="Century Gothic"/>
              </a:rPr>
              <a:t>Reward leaders who demonstrate integrity &amp; appeal to our better selves.</a:t>
            </a:r>
          </a:p>
          <a:p>
            <a:pPr marL="285750" marR="0" lvl="0" indent="-285750" algn="l" rtl="0">
              <a:spcBef>
                <a:spcPts val="0"/>
              </a:spcBef>
              <a:spcAft>
                <a:spcPts val="0"/>
              </a:spcAft>
              <a:buClr>
                <a:schemeClr val="bg1"/>
              </a:buClr>
              <a:buFont typeface="Arial" panose="020B0604020202020204" pitchFamily="34" charset="0"/>
              <a:buChar char="•"/>
            </a:pPr>
            <a:r>
              <a:rPr lang="en-US" sz="1800" dirty="0">
                <a:solidFill>
                  <a:schemeClr val="lt1"/>
                </a:solidFill>
                <a:latin typeface="Century Gothic"/>
                <a:ea typeface="Century Gothic"/>
                <a:cs typeface="Century Gothic"/>
                <a:sym typeface="Century Gothic"/>
              </a:rPr>
              <a:t>Choose leaders who care enough about truth to reject propaganda and lies.</a:t>
            </a:r>
          </a:p>
          <a:p>
            <a:pPr marL="285750" marR="0" lvl="0" indent="-285750" algn="l" rtl="0">
              <a:spcBef>
                <a:spcPts val="0"/>
              </a:spcBef>
              <a:spcAft>
                <a:spcPts val="0"/>
              </a:spcAft>
              <a:buClr>
                <a:schemeClr val="bg1"/>
              </a:buClr>
              <a:buFont typeface="Arial" panose="020B0604020202020204" pitchFamily="34" charset="0"/>
              <a:buChar char="•"/>
            </a:pPr>
            <a:r>
              <a:rPr lang="en-US" sz="1800" dirty="0">
                <a:solidFill>
                  <a:schemeClr val="lt1"/>
                </a:solidFill>
                <a:latin typeface="Century Gothic"/>
                <a:ea typeface="Century Gothic"/>
                <a:cs typeface="Century Gothic"/>
                <a:sym typeface="Century Gothic"/>
              </a:rPr>
              <a:t>Appreciate how the system works, accept its messiness &amp; difficulty. Engage the system to focus on the problems that face us.</a:t>
            </a:r>
          </a:p>
          <a:p>
            <a:pPr marL="285750" marR="0" lvl="0" indent="-285750" algn="l" rtl="0">
              <a:spcBef>
                <a:spcPts val="0"/>
              </a:spcBef>
              <a:spcAft>
                <a:spcPts val="0"/>
              </a:spcAft>
              <a:buClr>
                <a:schemeClr val="bg1"/>
              </a:buClr>
              <a:buFont typeface="Arial" panose="020B0604020202020204" pitchFamily="34" charset="0"/>
              <a:buChar char="•"/>
            </a:pPr>
            <a:r>
              <a:rPr lang="en-US" sz="1800" dirty="0">
                <a:solidFill>
                  <a:schemeClr val="lt1"/>
                </a:solidFill>
                <a:latin typeface="Century Gothic"/>
                <a:ea typeface="Century Gothic"/>
                <a:cs typeface="Century Gothic"/>
                <a:sym typeface="Century Gothic"/>
              </a:rPr>
              <a:t>Show understanding &amp; empathy for those who hold views different than your own.</a:t>
            </a:r>
          </a:p>
          <a:p>
            <a:pPr marL="0" marR="0" lvl="0" indent="0" algn="l" rtl="0">
              <a:spcBef>
                <a:spcPts val="0"/>
              </a:spcBef>
              <a:spcAft>
                <a:spcPts val="0"/>
              </a:spcAft>
              <a:buNone/>
            </a:pPr>
            <a:endParaRPr lang="en-US" sz="1800" dirty="0">
              <a:solidFill>
                <a:schemeClr val="lt1"/>
              </a:solidFill>
              <a:latin typeface="Century Gothic"/>
              <a:ea typeface="Century Gothic"/>
              <a:cs typeface="Century Gothic"/>
              <a:sym typeface="Century Gothic"/>
            </a:endParaRPr>
          </a:p>
          <a:p>
            <a:pPr marL="285750" marR="0" lvl="0" indent="-285750" algn="l" rtl="0">
              <a:spcBef>
                <a:spcPts val="0"/>
              </a:spcBef>
              <a:spcAft>
                <a:spcPts val="0"/>
              </a:spcAft>
              <a:buClr>
                <a:schemeClr val="bg1"/>
              </a:buClr>
              <a:buFont typeface="Wingdings" panose="05000000000000000000" pitchFamily="2" charset="2"/>
              <a:buChar char="v"/>
            </a:pPr>
            <a:r>
              <a:rPr lang="en-US" sz="1800" dirty="0">
                <a:solidFill>
                  <a:schemeClr val="lt1"/>
                </a:solidFill>
                <a:latin typeface="Century Gothic"/>
                <a:ea typeface="Century Gothic"/>
                <a:cs typeface="Century Gothic"/>
                <a:sym typeface="Century Gothic"/>
              </a:rPr>
              <a:t>Why is it vital to make space for different views in order to solve problems?</a:t>
            </a:r>
          </a:p>
          <a:p>
            <a:pPr marL="285750" marR="0" lvl="0" indent="-285750" algn="l" rtl="0">
              <a:spcBef>
                <a:spcPts val="0"/>
              </a:spcBef>
              <a:spcAft>
                <a:spcPts val="0"/>
              </a:spcAft>
              <a:buClr>
                <a:schemeClr val="bg1"/>
              </a:buClr>
              <a:buFont typeface="Wingdings" panose="05000000000000000000" pitchFamily="2" charset="2"/>
              <a:buChar char="v"/>
            </a:pPr>
            <a:r>
              <a:rPr lang="en-US" sz="1800" dirty="0">
                <a:solidFill>
                  <a:schemeClr val="lt1"/>
                </a:solidFill>
                <a:latin typeface="Century Gothic"/>
                <a:ea typeface="Century Gothic"/>
                <a:cs typeface="Century Gothic"/>
                <a:sym typeface="Century Gothic"/>
              </a:rPr>
              <a:t>Why is it important to separate religion and politics &amp; to protect religious minorities?</a:t>
            </a:r>
          </a:p>
          <a:p>
            <a:pPr marL="285750" marR="0" lvl="0" indent="-285750" algn="l" rtl="0">
              <a:spcBef>
                <a:spcPts val="0"/>
              </a:spcBef>
              <a:spcAft>
                <a:spcPts val="0"/>
              </a:spcAft>
              <a:buClr>
                <a:schemeClr val="bg1"/>
              </a:buClr>
              <a:buFont typeface="Wingdings" panose="05000000000000000000" pitchFamily="2" charset="2"/>
              <a:buChar char="v"/>
            </a:pPr>
            <a:r>
              <a:rPr lang="en-US" sz="1800" dirty="0">
                <a:solidFill>
                  <a:schemeClr val="lt1"/>
                </a:solidFill>
                <a:latin typeface="Century Gothic"/>
                <a:ea typeface="Century Gothic"/>
                <a:cs typeface="Century Gothic"/>
                <a:sym typeface="Century Gothic"/>
              </a:rPr>
              <a:t>How do differing views make our approach to problem solving more effective?</a:t>
            </a:r>
          </a:p>
        </p:txBody>
      </p:sp>
    </p:spTree>
  </p:cSld>
  <p:clrMapOvr>
    <a:masterClrMapping/>
  </p:clrMapOvr>
  <p:transition spd="med">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71"/>
          <p:cNvPicPr preferRelativeResize="0"/>
          <p:nvPr/>
        </p:nvPicPr>
        <p:blipFill rotWithShape="1">
          <a:blip r:embed="rId3">
            <a:alphaModFix/>
          </a:blip>
          <a:srcRect/>
          <a:stretch/>
        </p:blipFill>
        <p:spPr>
          <a:xfrm>
            <a:off x="273820" y="1559293"/>
            <a:ext cx="8568428" cy="5074116"/>
          </a:xfrm>
          <a:prstGeom prst="rect">
            <a:avLst/>
          </a:prstGeom>
          <a:noFill/>
          <a:ln>
            <a:noFill/>
          </a:ln>
        </p:spPr>
      </p:pic>
    </p:spTree>
  </p:cSld>
  <p:clrMapOvr>
    <a:masterClrMapping/>
  </p:clrMapOvr>
  <p:transition spd="med">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1F36C8-DBEB-43F8-A925-FC0681DD7232}"/>
              </a:ext>
            </a:extLst>
          </p:cNvPr>
          <p:cNvSpPr>
            <a:spLocks noGrp="1"/>
          </p:cNvSpPr>
          <p:nvPr>
            <p:ph type="body" idx="1"/>
          </p:nvPr>
        </p:nvSpPr>
        <p:spPr>
          <a:xfrm>
            <a:off x="532661" y="1253928"/>
            <a:ext cx="9712502" cy="4195481"/>
          </a:xfrm>
        </p:spPr>
        <p:txBody>
          <a:bodyPr/>
          <a:lstStyle/>
          <a:p>
            <a:pPr marL="137160" indent="0">
              <a:buNone/>
            </a:pPr>
            <a:r>
              <a:rPr lang="en-US" b="1" dirty="0"/>
              <a:t>WHAT DOES IT MEAN TO BE A GOOD CITIZEN IN THE 21ST CENTURY?</a:t>
            </a:r>
          </a:p>
          <a:p>
            <a:pPr marL="137160" indent="0">
              <a:buNone/>
            </a:pPr>
            <a:endParaRPr lang="en-US" dirty="0"/>
          </a:p>
          <a:p>
            <a:pPr>
              <a:buClr>
                <a:schemeClr val="bg1"/>
              </a:buClr>
              <a:buSzPct val="100000"/>
              <a:buFont typeface="Arial" panose="020B0604020202020204" pitchFamily="34" charset="0"/>
              <a:buChar char="•"/>
            </a:pPr>
            <a:r>
              <a:rPr lang="en-US" dirty="0"/>
              <a:t>What do you see as vital for our future as a community?</a:t>
            </a:r>
          </a:p>
          <a:p>
            <a:pPr>
              <a:buClr>
                <a:schemeClr val="bg1"/>
              </a:buClr>
              <a:buSzPct val="100000"/>
              <a:buFont typeface="Arial" panose="020B0604020202020204" pitchFamily="34" charset="0"/>
              <a:buChar char="•"/>
            </a:pPr>
            <a:r>
              <a:rPr lang="en-US" dirty="0"/>
              <a:t>A country?</a:t>
            </a:r>
          </a:p>
          <a:p>
            <a:pPr>
              <a:buClr>
                <a:schemeClr val="bg1"/>
              </a:buClr>
              <a:buSzPct val="100000"/>
              <a:buFont typeface="Arial" panose="020B0604020202020204" pitchFamily="34" charset="0"/>
              <a:buChar char="•"/>
            </a:pPr>
            <a:r>
              <a:rPr lang="en-US" dirty="0"/>
              <a:t>A world?</a:t>
            </a:r>
          </a:p>
          <a:p>
            <a:pPr>
              <a:buClr>
                <a:schemeClr val="bg1"/>
              </a:buClr>
              <a:buSzPct val="100000"/>
              <a:buFont typeface="Arial" panose="020B0604020202020204" pitchFamily="34" charset="0"/>
              <a:buChar char="•"/>
            </a:pPr>
            <a:r>
              <a:rPr lang="en-US" dirty="0"/>
              <a:t>A planet?</a:t>
            </a:r>
          </a:p>
          <a:p>
            <a:pPr>
              <a:buClr>
                <a:schemeClr val="bg1"/>
              </a:buClr>
              <a:buSzPct val="100000"/>
              <a:buFont typeface="Arial" panose="020B0604020202020204" pitchFamily="34" charset="0"/>
              <a:buChar char="•"/>
            </a:pPr>
            <a:r>
              <a:rPr lang="en-US" dirty="0"/>
              <a:t>What small step can you imagine that might be a start for people to work together toward that future goal?</a:t>
            </a:r>
          </a:p>
          <a:p>
            <a:endParaRPr lang="en-US" dirty="0"/>
          </a:p>
        </p:txBody>
      </p:sp>
    </p:spTree>
    <p:extLst>
      <p:ext uri="{BB962C8B-B14F-4D97-AF65-F5344CB8AC3E}">
        <p14:creationId xmlns:p14="http://schemas.microsoft.com/office/powerpoint/2010/main" val="529694435"/>
      </p:ext>
    </p:extLst>
  </p:cSld>
  <p:clrMapOvr>
    <a:masterClrMapping/>
  </p:clrMapOvr>
  <p:transition spd="med">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72"/>
          <p:cNvSpPr txBox="1"/>
          <p:nvPr/>
        </p:nvSpPr>
        <p:spPr>
          <a:xfrm>
            <a:off x="397164" y="323272"/>
            <a:ext cx="9735127" cy="132343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dirty="0">
                <a:solidFill>
                  <a:schemeClr val="lt1"/>
                </a:solidFill>
                <a:latin typeface="Century Gothic"/>
                <a:ea typeface="Century Gothic"/>
                <a:cs typeface="Century Gothic"/>
                <a:sym typeface="Century Gothic"/>
              </a:rPr>
              <a:t>The following are sample projects and scenes from 2021 awards ceremony.</a:t>
            </a:r>
          </a:p>
          <a:p>
            <a:pPr marL="0" marR="0" lvl="0" indent="0" algn="l" rtl="0">
              <a:spcBef>
                <a:spcPts val="0"/>
              </a:spcBef>
              <a:spcAft>
                <a:spcPts val="0"/>
              </a:spcAft>
              <a:buNone/>
            </a:pPr>
            <a:endParaRPr sz="4000" dirty="0">
              <a:solidFill>
                <a:schemeClr val="lt1"/>
              </a:solidFill>
              <a:latin typeface="Century Gothic"/>
              <a:ea typeface="Century Gothic"/>
              <a:cs typeface="Century Gothic"/>
              <a:sym typeface="Century Gothic"/>
            </a:endParaRPr>
          </a:p>
        </p:txBody>
      </p:sp>
      <p:sp>
        <p:nvSpPr>
          <p:cNvPr id="436" name="Google Shape;436;p72"/>
          <p:cNvSpPr txBox="1"/>
          <p:nvPr/>
        </p:nvSpPr>
        <p:spPr>
          <a:xfrm>
            <a:off x="397164" y="2462480"/>
            <a:ext cx="9987378" cy="1323439"/>
          </a:xfrm>
          <a:prstGeom prst="rect">
            <a:avLst/>
          </a:prstGeom>
          <a:noFill/>
          <a:ln>
            <a:noFill/>
          </a:ln>
        </p:spPr>
        <p:txBody>
          <a:bodyPr spcFirstLastPara="1" wrap="square" lIns="91425" tIns="45700" rIns="91425" bIns="45700" anchor="t" anchorCtr="0">
            <a:noAutofit/>
          </a:bodyPr>
          <a:lstStyle/>
          <a:p>
            <a:r>
              <a:rPr lang="en-US" sz="3600" dirty="0">
                <a:solidFill>
                  <a:schemeClr val="lt1"/>
                </a:solidFill>
                <a:latin typeface="Century Gothic"/>
                <a:ea typeface="Century Gothic"/>
                <a:cs typeface="Century Gothic"/>
                <a:sym typeface="Century Gothic"/>
              </a:rPr>
              <a:t>2021 theme “Speak out young Americans: How can you make your voice count?”</a:t>
            </a:r>
          </a:p>
          <a:p>
            <a:endParaRPr lang="en-US" sz="4000" dirty="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2400" dirty="0">
                <a:solidFill>
                  <a:schemeClr val="lt1"/>
                </a:solidFill>
                <a:latin typeface="Century Gothic"/>
                <a:ea typeface="Century Gothic"/>
                <a:cs typeface="Century Gothic"/>
                <a:sym typeface="Century Gothic"/>
              </a:rPr>
              <a:t>For more projects from previous years,</a:t>
            </a:r>
          </a:p>
          <a:p>
            <a:pPr marL="0" marR="0" lvl="0" indent="0" algn="l" rtl="0">
              <a:spcBef>
                <a:spcPts val="0"/>
              </a:spcBef>
              <a:spcAft>
                <a:spcPts val="0"/>
              </a:spcAft>
              <a:buNone/>
            </a:pPr>
            <a:r>
              <a:rPr lang="en-US" sz="2400" dirty="0">
                <a:solidFill>
                  <a:schemeClr val="lt1"/>
                </a:solidFill>
                <a:latin typeface="Century Gothic"/>
                <a:ea typeface="Century Gothic"/>
                <a:cs typeface="Century Gothic"/>
                <a:sym typeface="Century Gothic"/>
              </a:rPr>
              <a:t>visit Democracy Project Transylvania website</a:t>
            </a:r>
          </a:p>
          <a:p>
            <a:pPr marL="0" marR="0" lvl="0" indent="0" algn="l" rtl="0">
              <a:spcBef>
                <a:spcPts val="0"/>
              </a:spcBef>
              <a:spcAft>
                <a:spcPts val="0"/>
              </a:spcAft>
              <a:buNone/>
            </a:pPr>
            <a:r>
              <a:rPr lang="en-US" sz="2400" dirty="0">
                <a:solidFill>
                  <a:schemeClr val="lt1"/>
                </a:solidFill>
                <a:latin typeface="Century Gothic"/>
                <a:ea typeface="Century Gothic"/>
                <a:cs typeface="Century Gothic"/>
                <a:sym typeface="Century Gothic"/>
              </a:rPr>
              <a:t>www.democracyprojectoftransylvania.org</a:t>
            </a:r>
          </a:p>
        </p:txBody>
      </p:sp>
    </p:spTree>
  </p:cSld>
  <p:clrMapOvr>
    <a:masterClrMapping/>
  </p:clrMapOvr>
  <p:transition spd="med">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white dress dancing&#10;&#10;Description automatically generated with medium confidence">
            <a:extLst>
              <a:ext uri="{FF2B5EF4-FFF2-40B4-BE49-F238E27FC236}">
                <a16:creationId xmlns:a16="http://schemas.microsoft.com/office/drawing/2014/main" id="{92ABDB28-1CB8-4C79-9E09-BD818BF9381D}"/>
              </a:ext>
            </a:extLst>
          </p:cNvPr>
          <p:cNvPicPr>
            <a:picLocks noChangeAspect="1"/>
          </p:cNvPicPr>
          <p:nvPr/>
        </p:nvPicPr>
        <p:blipFill>
          <a:blip r:embed="rId2"/>
          <a:stretch>
            <a:fillRect/>
          </a:stretch>
        </p:blipFill>
        <p:spPr>
          <a:xfrm>
            <a:off x="3632962" y="147987"/>
            <a:ext cx="4926076" cy="6562025"/>
          </a:xfrm>
          <a:prstGeom prst="rect">
            <a:avLst/>
          </a:prstGeom>
        </p:spPr>
      </p:pic>
    </p:spTree>
    <p:extLst>
      <p:ext uri="{BB962C8B-B14F-4D97-AF65-F5344CB8AC3E}">
        <p14:creationId xmlns:p14="http://schemas.microsoft.com/office/powerpoint/2010/main" val="2686078485"/>
      </p:ext>
    </p:extLst>
  </p:cSld>
  <p:clrMapOvr>
    <a:masterClrMapping/>
  </p:clrMapOvr>
  <p:transition spd="med">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laying drums&#10;&#10;Description automatically generated with medium confidence">
            <a:extLst>
              <a:ext uri="{FF2B5EF4-FFF2-40B4-BE49-F238E27FC236}">
                <a16:creationId xmlns:a16="http://schemas.microsoft.com/office/drawing/2014/main" id="{51E90B63-ECB2-45DC-83DC-E411A51FFCF7}"/>
              </a:ext>
            </a:extLst>
          </p:cNvPr>
          <p:cNvPicPr>
            <a:picLocks noChangeAspect="1"/>
          </p:cNvPicPr>
          <p:nvPr/>
        </p:nvPicPr>
        <p:blipFill>
          <a:blip r:embed="rId2"/>
          <a:stretch>
            <a:fillRect/>
          </a:stretch>
        </p:blipFill>
        <p:spPr>
          <a:xfrm>
            <a:off x="0" y="1154544"/>
            <a:ext cx="10139476" cy="5703455"/>
          </a:xfrm>
          <a:prstGeom prst="rect">
            <a:avLst/>
          </a:prstGeom>
        </p:spPr>
      </p:pic>
    </p:spTree>
    <p:extLst>
      <p:ext uri="{BB962C8B-B14F-4D97-AF65-F5344CB8AC3E}">
        <p14:creationId xmlns:p14="http://schemas.microsoft.com/office/powerpoint/2010/main" val="1262551248"/>
      </p:ext>
    </p:extLst>
  </p:cSld>
  <p:clrMapOvr>
    <a:masterClrMapping/>
  </p:clrMapOvr>
  <p:transition spd="med">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3182" y="938895"/>
            <a:ext cx="11185635" cy="5046125"/>
          </a:xfrm>
          <a:prstGeom prst="rect">
            <a:avLst/>
          </a:prstGeom>
        </p:spPr>
        <p:txBody>
          <a:bodyPr wrap="square">
            <a:spAutoFit/>
          </a:bodyPr>
          <a:lstStyle/>
          <a:p>
            <a:pPr>
              <a:lnSpc>
                <a:spcPct val="107000"/>
              </a:lnSpc>
              <a:spcAft>
                <a:spcPts val="800"/>
              </a:spcAft>
            </a:pPr>
            <a:r>
              <a:rPr lang="en-US" sz="32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What is democracy? </a:t>
            </a:r>
          </a:p>
          <a:p>
            <a:pPr>
              <a:lnSpc>
                <a:spcPct val="107000"/>
              </a:lnSpc>
              <a:spcAft>
                <a:spcPts val="800"/>
              </a:spcAft>
            </a:pPr>
            <a:endParaRPr lang="en-US" sz="28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Clr>
                <a:schemeClr val="bg1"/>
              </a:buClr>
              <a:buFont typeface="Arial" panose="020B0604020202020204" pitchFamily="34" charset="0"/>
              <a:buChar char="•"/>
            </a:pPr>
            <a:r>
              <a:rPr lang="en-US" sz="18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Basic political principles of our democracy:</a:t>
            </a:r>
          </a:p>
          <a:p>
            <a:pPr marL="285750" indent="-285750">
              <a:lnSpc>
                <a:spcPct val="107000"/>
              </a:lnSpc>
              <a:spcAft>
                <a:spcPts val="800"/>
              </a:spcAft>
              <a:buClr>
                <a:schemeClr val="bg1"/>
              </a:buClr>
              <a:buFont typeface="Arial" panose="020B0604020202020204" pitchFamily="34" charset="0"/>
              <a:buChar char="•"/>
            </a:pPr>
            <a:r>
              <a:rPr lang="en-US" sz="18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Human beings are born free and equal.</a:t>
            </a:r>
          </a:p>
          <a:p>
            <a:pPr marL="285750" indent="-285750">
              <a:lnSpc>
                <a:spcPct val="107000"/>
              </a:lnSpc>
              <a:spcAft>
                <a:spcPts val="800"/>
              </a:spcAft>
              <a:buClr>
                <a:schemeClr val="bg1"/>
              </a:buClr>
              <a:buFont typeface="Arial" panose="020B0604020202020204" pitchFamily="34" charset="0"/>
              <a:buChar char="•"/>
            </a:pPr>
            <a:r>
              <a:rPr lang="en-US" sz="18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The power of government rests on the consent of the governed.</a:t>
            </a:r>
          </a:p>
          <a:p>
            <a:pPr marL="285750" indent="-285750">
              <a:lnSpc>
                <a:spcPct val="107000"/>
              </a:lnSpc>
              <a:spcAft>
                <a:spcPts val="800"/>
              </a:spcAft>
              <a:buClr>
                <a:schemeClr val="bg1"/>
              </a:buClr>
              <a:buFont typeface="Arial" panose="020B0604020202020204" pitchFamily="34" charset="0"/>
              <a:buChar char="•"/>
            </a:pPr>
            <a:r>
              <a:rPr lang="en-US" sz="18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Government is measured by how it protects the individual and her/his rights.</a:t>
            </a:r>
          </a:p>
          <a:p>
            <a:pPr marL="285750" indent="-285750">
              <a:lnSpc>
                <a:spcPct val="107000"/>
              </a:lnSpc>
              <a:spcAft>
                <a:spcPts val="800"/>
              </a:spcAft>
              <a:buClr>
                <a:schemeClr val="bg1"/>
              </a:buClr>
              <a:buFont typeface="Arial" panose="020B0604020202020204" pitchFamily="34" charset="0"/>
              <a:buChar char="•"/>
            </a:pPr>
            <a:r>
              <a:rPr lang="en-US" sz="18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There exists an ongoing tension, and therefore a political debate, in assessing when the 	proper limits on the power of government are transgressed. </a:t>
            </a:r>
          </a:p>
          <a:p>
            <a:pPr>
              <a:lnSpc>
                <a:spcPct val="107000"/>
              </a:lnSpc>
              <a:spcAft>
                <a:spcPts val="800"/>
              </a:spcAft>
            </a:pPr>
            <a:endParaRPr lang="en-US" sz="18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Clr>
                <a:schemeClr val="bg1"/>
              </a:buClr>
              <a:buFont typeface="Wingdings" panose="05000000000000000000" pitchFamily="2" charset="2"/>
              <a:buChar char="v"/>
            </a:pPr>
            <a:r>
              <a:rPr lang="en-US" sz="18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What are some advantages of living in a democracy?</a:t>
            </a:r>
          </a:p>
          <a:p>
            <a:pPr marL="285750" indent="-285750">
              <a:lnSpc>
                <a:spcPct val="107000"/>
              </a:lnSpc>
              <a:spcAft>
                <a:spcPts val="800"/>
              </a:spcAft>
              <a:buClr>
                <a:schemeClr val="bg1"/>
              </a:buClr>
              <a:buFont typeface="Wingdings" panose="05000000000000000000" pitchFamily="2" charset="2"/>
              <a:buChar char="v"/>
            </a:pPr>
            <a:r>
              <a:rPr lang="en-US" sz="18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What are some dangers if you do not live in a democracy?</a:t>
            </a:r>
          </a:p>
          <a:p>
            <a:pPr marL="285750" indent="-285750">
              <a:lnSpc>
                <a:spcPct val="107000"/>
              </a:lnSpc>
              <a:spcAft>
                <a:spcPts val="800"/>
              </a:spcAft>
              <a:buClr>
                <a:schemeClr val="bg1"/>
              </a:buClr>
              <a:buFont typeface="Wingdings" panose="05000000000000000000" pitchFamily="2" charset="2"/>
              <a:buChar char="v"/>
            </a:pPr>
            <a:r>
              <a:rPr lang="en-US" sz="18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How can we protect our democracy?</a:t>
            </a:r>
          </a:p>
        </p:txBody>
      </p:sp>
    </p:spTree>
    <p:extLst>
      <p:ext uri="{BB962C8B-B14F-4D97-AF65-F5344CB8AC3E}">
        <p14:creationId xmlns:p14="http://schemas.microsoft.com/office/powerpoint/2010/main" val="250788767"/>
      </p:ext>
    </p:extLst>
  </p:cSld>
  <p:clrMapOvr>
    <a:masterClrMapping/>
  </p:clrMapOvr>
  <p:transition spd="med">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person, indoor&#10;&#10;Description automatically generated">
            <a:extLst>
              <a:ext uri="{FF2B5EF4-FFF2-40B4-BE49-F238E27FC236}">
                <a16:creationId xmlns:a16="http://schemas.microsoft.com/office/drawing/2014/main" id="{2BCC9E05-F21B-4290-9913-83E0186780B2}"/>
              </a:ext>
            </a:extLst>
          </p:cNvPr>
          <p:cNvPicPr>
            <a:picLocks noChangeAspect="1"/>
          </p:cNvPicPr>
          <p:nvPr/>
        </p:nvPicPr>
        <p:blipFill>
          <a:blip r:embed="rId2"/>
          <a:stretch>
            <a:fillRect/>
          </a:stretch>
        </p:blipFill>
        <p:spPr>
          <a:xfrm>
            <a:off x="773751" y="376705"/>
            <a:ext cx="8518031" cy="6104589"/>
          </a:xfrm>
          <a:prstGeom prst="rect">
            <a:avLst/>
          </a:prstGeom>
        </p:spPr>
      </p:pic>
    </p:spTree>
    <p:extLst>
      <p:ext uri="{BB962C8B-B14F-4D97-AF65-F5344CB8AC3E}">
        <p14:creationId xmlns:p14="http://schemas.microsoft.com/office/powerpoint/2010/main" val="178623453"/>
      </p:ext>
    </p:extLst>
  </p:cSld>
  <p:clrMapOvr>
    <a:masterClrMapping/>
  </p:clrMapOvr>
  <p:transition spd="med">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in a room&#10;&#10;Description automatically generated with low confidence">
            <a:extLst>
              <a:ext uri="{FF2B5EF4-FFF2-40B4-BE49-F238E27FC236}">
                <a16:creationId xmlns:a16="http://schemas.microsoft.com/office/drawing/2014/main" id="{85BAE57B-B87D-4189-A34D-8C9BD86BA70B}"/>
              </a:ext>
            </a:extLst>
          </p:cNvPr>
          <p:cNvPicPr>
            <a:picLocks noChangeAspect="1"/>
          </p:cNvPicPr>
          <p:nvPr/>
        </p:nvPicPr>
        <p:blipFill>
          <a:blip r:embed="rId2"/>
          <a:stretch>
            <a:fillRect/>
          </a:stretch>
        </p:blipFill>
        <p:spPr>
          <a:xfrm>
            <a:off x="637310" y="369196"/>
            <a:ext cx="7077157" cy="6261319"/>
          </a:xfrm>
          <a:prstGeom prst="rect">
            <a:avLst/>
          </a:prstGeom>
        </p:spPr>
      </p:pic>
    </p:spTree>
    <p:extLst>
      <p:ext uri="{BB962C8B-B14F-4D97-AF65-F5344CB8AC3E}">
        <p14:creationId xmlns:p14="http://schemas.microsoft.com/office/powerpoint/2010/main" val="3127115895"/>
      </p:ext>
    </p:extLst>
  </p:cSld>
  <p:clrMapOvr>
    <a:masterClrMapping/>
  </p:clrMapOvr>
  <p:transition spd="med">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at an outdoor market&#10;&#10;Description automatically generated with medium confidence">
            <a:extLst>
              <a:ext uri="{FF2B5EF4-FFF2-40B4-BE49-F238E27FC236}">
                <a16:creationId xmlns:a16="http://schemas.microsoft.com/office/drawing/2014/main" id="{9A254A1C-E2D4-4544-9675-1168671056D7}"/>
              </a:ext>
            </a:extLst>
          </p:cNvPr>
          <p:cNvPicPr>
            <a:picLocks noChangeAspect="1"/>
          </p:cNvPicPr>
          <p:nvPr/>
        </p:nvPicPr>
        <p:blipFill>
          <a:blip r:embed="rId2"/>
          <a:stretch>
            <a:fillRect/>
          </a:stretch>
        </p:blipFill>
        <p:spPr>
          <a:xfrm>
            <a:off x="387927" y="339435"/>
            <a:ext cx="8321964" cy="6241473"/>
          </a:xfrm>
          <a:prstGeom prst="rect">
            <a:avLst/>
          </a:prstGeom>
        </p:spPr>
      </p:pic>
    </p:spTree>
    <p:extLst>
      <p:ext uri="{BB962C8B-B14F-4D97-AF65-F5344CB8AC3E}">
        <p14:creationId xmlns:p14="http://schemas.microsoft.com/office/powerpoint/2010/main" val="3618537895"/>
      </p:ext>
    </p:extLst>
  </p:cSld>
  <p:clrMapOvr>
    <a:masterClrMapping/>
  </p:clrMapOvr>
  <p:transition spd="med">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person, marketplace, produce&#10;&#10;Description automatically generated">
            <a:extLst>
              <a:ext uri="{FF2B5EF4-FFF2-40B4-BE49-F238E27FC236}">
                <a16:creationId xmlns:a16="http://schemas.microsoft.com/office/drawing/2014/main" id="{21D939A3-57D0-402C-AF46-0E4EB9E9F185}"/>
              </a:ext>
            </a:extLst>
          </p:cNvPr>
          <p:cNvPicPr>
            <a:picLocks noChangeAspect="1"/>
          </p:cNvPicPr>
          <p:nvPr/>
        </p:nvPicPr>
        <p:blipFill>
          <a:blip r:embed="rId2"/>
          <a:stretch>
            <a:fillRect/>
          </a:stretch>
        </p:blipFill>
        <p:spPr>
          <a:xfrm>
            <a:off x="646545" y="709558"/>
            <a:ext cx="7850909" cy="5800950"/>
          </a:xfrm>
          <a:prstGeom prst="rect">
            <a:avLst/>
          </a:prstGeom>
        </p:spPr>
      </p:pic>
    </p:spTree>
    <p:extLst>
      <p:ext uri="{BB962C8B-B14F-4D97-AF65-F5344CB8AC3E}">
        <p14:creationId xmlns:p14="http://schemas.microsoft.com/office/powerpoint/2010/main" val="443282962"/>
      </p:ext>
    </p:extLst>
  </p:cSld>
  <p:clrMapOvr>
    <a:masterClrMapping/>
  </p:clrMapOvr>
  <p:transition spd="med">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492" name="Google Shape;492;p81"/>
          <p:cNvPicPr preferRelativeResize="0"/>
          <p:nvPr/>
        </p:nvPicPr>
        <p:blipFill rotWithShape="1">
          <a:blip r:embed="rId3">
            <a:alphaModFix/>
          </a:blip>
          <a:srcRect/>
          <a:stretch/>
        </p:blipFill>
        <p:spPr>
          <a:xfrm>
            <a:off x="370072" y="411258"/>
            <a:ext cx="8128000" cy="4978400"/>
          </a:xfrm>
          <a:prstGeom prst="rect">
            <a:avLst/>
          </a:prstGeom>
          <a:noFill/>
          <a:ln>
            <a:noFill/>
          </a:ln>
        </p:spPr>
      </p:pic>
    </p:spTree>
  </p:cSld>
  <p:clrMapOvr>
    <a:masterClrMapping/>
  </p:clrMapOvr>
  <p:transition spd="med">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82"/>
          <p:cNvSpPr txBox="1">
            <a:spLocks noGrp="1"/>
          </p:cNvSpPr>
          <p:nvPr>
            <p:ph type="body" idx="1"/>
          </p:nvPr>
        </p:nvSpPr>
        <p:spPr>
          <a:xfrm>
            <a:off x="1149494" y="1554154"/>
            <a:ext cx="8946541" cy="4195481"/>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2080"/>
              <a:buNone/>
            </a:pPr>
            <a:endParaRPr sz="2600" dirty="0"/>
          </a:p>
          <a:p>
            <a:pPr marL="0" lvl="0" indent="0" algn="ctr" rtl="0">
              <a:spcBef>
                <a:spcPts val="1000"/>
              </a:spcBef>
              <a:spcAft>
                <a:spcPts val="0"/>
              </a:spcAft>
              <a:buSzPts val="2080"/>
              <a:buNone/>
            </a:pPr>
            <a:endParaRPr sz="2600" dirty="0"/>
          </a:p>
          <a:p>
            <a:pPr marL="0" lvl="0" indent="0" algn="ctr" rtl="0">
              <a:spcBef>
                <a:spcPts val="1000"/>
              </a:spcBef>
              <a:spcAft>
                <a:spcPts val="0"/>
              </a:spcAft>
              <a:buSzPts val="2080"/>
              <a:buNone/>
            </a:pPr>
            <a:endParaRPr sz="2600" dirty="0"/>
          </a:p>
          <a:p>
            <a:pPr marL="0" lvl="0" indent="0" algn="ctr" rtl="0">
              <a:spcBef>
                <a:spcPts val="1000"/>
              </a:spcBef>
              <a:spcAft>
                <a:spcPts val="0"/>
              </a:spcAft>
              <a:buSzPts val="2080"/>
              <a:buNone/>
            </a:pPr>
            <a:r>
              <a:rPr lang="en-US" sz="2600" dirty="0">
                <a:solidFill>
                  <a:schemeClr val="bg1"/>
                </a:solidFill>
              </a:rPr>
              <a:t>www.democracyprojectoftransylvania.org</a:t>
            </a:r>
          </a:p>
          <a:p>
            <a:pPr marL="0" lvl="0" indent="0" algn="ctr" rtl="0">
              <a:spcBef>
                <a:spcPts val="1000"/>
              </a:spcBef>
              <a:spcAft>
                <a:spcPts val="0"/>
              </a:spcAft>
              <a:buSzPts val="2080"/>
              <a:buNone/>
            </a:pPr>
            <a:r>
              <a:rPr lang="en-US" sz="2600" dirty="0"/>
              <a:t>www.facebook.com/democracyprojecttransylvania</a:t>
            </a:r>
            <a:endParaRPr sz="2600" dirty="0"/>
          </a:p>
        </p:txBody>
      </p:sp>
    </p:spTree>
  </p:cSld>
  <p:clrMapOvr>
    <a:masterClrMapping/>
  </p:clrMapOvr>
  <p:transition spd="med">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pic>
        <p:nvPicPr>
          <p:cNvPr id="475" name="Google Shape;475;p78"/>
          <p:cNvPicPr preferRelativeResize="0"/>
          <p:nvPr/>
        </p:nvPicPr>
        <p:blipFill rotWithShape="1">
          <a:blip r:embed="rId3">
            <a:alphaModFix/>
          </a:blip>
          <a:srcRect/>
          <a:stretch/>
        </p:blipFill>
        <p:spPr>
          <a:xfrm>
            <a:off x="511555" y="399003"/>
            <a:ext cx="8128000" cy="4927600"/>
          </a:xfrm>
          <a:prstGeom prst="rect">
            <a:avLst/>
          </a:prstGeom>
          <a:noFill/>
          <a:ln>
            <a:noFill/>
          </a:ln>
        </p:spPr>
      </p:pic>
    </p:spTree>
  </p:cSld>
  <p:clrMapOvr>
    <a:masterClrMapping/>
  </p:clrMapOvr>
  <p:transition spd="med">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58"/>
          <p:cNvSpPr txBox="1">
            <a:spLocks noGrp="1"/>
          </p:cNvSpPr>
          <p:nvPr>
            <p:ph type="title"/>
          </p:nvPr>
        </p:nvSpPr>
        <p:spPr>
          <a:xfrm>
            <a:off x="646111" y="452718"/>
            <a:ext cx="9680144" cy="63717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dirty="0"/>
              <a:t>Practicing Democracy Responsibly </a:t>
            </a:r>
            <a:endParaRPr dirty="0"/>
          </a:p>
        </p:txBody>
      </p:sp>
      <p:sp>
        <p:nvSpPr>
          <p:cNvPr id="356" name="Google Shape;356;p58"/>
          <p:cNvSpPr txBox="1">
            <a:spLocks noGrp="1"/>
          </p:cNvSpPr>
          <p:nvPr>
            <p:ph type="body" idx="1"/>
          </p:nvPr>
        </p:nvSpPr>
        <p:spPr>
          <a:xfrm>
            <a:off x="471055" y="1413165"/>
            <a:ext cx="11185925" cy="530629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bg1"/>
              </a:buClr>
              <a:buSzPct val="100000"/>
              <a:buFont typeface="Century Gothic"/>
              <a:buChar char="-"/>
            </a:pPr>
            <a:r>
              <a:rPr lang="en-US" sz="3200" dirty="0"/>
              <a:t>What does the US Constitution say about the relationship of the US government to religion?</a:t>
            </a:r>
            <a:endParaRPr dirty="0"/>
          </a:p>
          <a:p>
            <a:pPr marL="342900" lvl="0" indent="-342900" algn="l" rtl="0">
              <a:lnSpc>
                <a:spcPct val="90000"/>
              </a:lnSpc>
              <a:spcBef>
                <a:spcPts val="1000"/>
              </a:spcBef>
              <a:spcAft>
                <a:spcPts val="0"/>
              </a:spcAft>
              <a:buClr>
                <a:schemeClr val="bg1"/>
              </a:buClr>
              <a:buSzPct val="100000"/>
              <a:buFont typeface="Century Gothic"/>
              <a:buChar char="-"/>
            </a:pPr>
            <a:r>
              <a:rPr lang="en-US" sz="3200" dirty="0"/>
              <a:t>What does the US Constitution say about speech?  How is it protected?</a:t>
            </a:r>
            <a:endParaRPr dirty="0"/>
          </a:p>
          <a:p>
            <a:pPr marL="342900" lvl="0" indent="-342900" algn="l" rtl="0">
              <a:lnSpc>
                <a:spcPct val="90000"/>
              </a:lnSpc>
              <a:spcBef>
                <a:spcPts val="1000"/>
              </a:spcBef>
              <a:spcAft>
                <a:spcPts val="0"/>
              </a:spcAft>
              <a:buClr>
                <a:schemeClr val="bg1"/>
              </a:buClr>
              <a:buSzPct val="100000"/>
              <a:buFont typeface="Century Gothic"/>
              <a:buChar char="-"/>
            </a:pPr>
            <a:r>
              <a:rPr lang="en-US" sz="3200" dirty="0"/>
              <a:t>What does the US Constitution say about a free press?</a:t>
            </a:r>
            <a:endParaRPr sz="3200" dirty="0"/>
          </a:p>
          <a:p>
            <a:pPr marL="0" lvl="0" indent="0" algn="l" rtl="0">
              <a:lnSpc>
                <a:spcPct val="90000"/>
              </a:lnSpc>
              <a:spcBef>
                <a:spcPts val="1000"/>
              </a:spcBef>
              <a:spcAft>
                <a:spcPts val="0"/>
              </a:spcAft>
              <a:buSzPts val="1920"/>
              <a:buNone/>
            </a:pPr>
            <a:endParaRPr sz="2400" dirty="0"/>
          </a:p>
          <a:p>
            <a:pPr marL="0" lvl="0" indent="0" algn="l" rtl="0">
              <a:lnSpc>
                <a:spcPct val="90000"/>
              </a:lnSpc>
              <a:spcBef>
                <a:spcPts val="1000"/>
              </a:spcBef>
              <a:spcAft>
                <a:spcPts val="0"/>
              </a:spcAft>
              <a:buSzPts val="1920"/>
              <a:buNone/>
            </a:pPr>
            <a:r>
              <a:rPr lang="en-US" sz="2400" dirty="0"/>
              <a:t>Congress shall make no law respecting an establishment of religion, or prohibiting the free exercise thereof; or abridging the freedom of speech, or of the press; or the right of the people peaceably to assemble, and to petition the Government for a redress of grievances.</a:t>
            </a:r>
            <a:endParaRPr dirty="0"/>
          </a:p>
          <a:p>
            <a:pPr marL="0" lvl="0" indent="0" algn="l" rtl="0">
              <a:lnSpc>
                <a:spcPct val="90000"/>
              </a:lnSpc>
              <a:spcBef>
                <a:spcPts val="1000"/>
              </a:spcBef>
              <a:spcAft>
                <a:spcPts val="0"/>
              </a:spcAft>
              <a:buSzPts val="1920"/>
              <a:buNone/>
            </a:pPr>
            <a:r>
              <a:rPr lang="en-US" sz="2400" dirty="0"/>
              <a:t>					U.S. Constitution.  Amendment I</a:t>
            </a:r>
            <a:endParaRPr sz="2400" dirty="0"/>
          </a:p>
          <a:p>
            <a:pPr marL="0" lvl="0" indent="0" algn="l" rtl="0">
              <a:lnSpc>
                <a:spcPct val="90000"/>
              </a:lnSpc>
              <a:spcBef>
                <a:spcPts val="1000"/>
              </a:spcBef>
              <a:spcAft>
                <a:spcPts val="0"/>
              </a:spcAft>
              <a:buSzPts val="1920"/>
              <a:buNone/>
            </a:pPr>
            <a:endParaRPr sz="2400" dirty="0"/>
          </a:p>
        </p:txBody>
      </p:sp>
    </p:spTree>
  </p:cSld>
  <p:clrMapOvr>
    <a:masterClrMapping/>
  </p:clrMapOvr>
  <p:transition spd="med">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59"/>
          <p:cNvPicPr preferRelativeResize="0"/>
          <p:nvPr/>
        </p:nvPicPr>
        <p:blipFill rotWithShape="1">
          <a:blip r:embed="rId3">
            <a:alphaModFix/>
          </a:blip>
          <a:srcRect/>
          <a:stretch/>
        </p:blipFill>
        <p:spPr>
          <a:xfrm>
            <a:off x="3796665" y="1425459"/>
            <a:ext cx="8128000" cy="5194300"/>
          </a:xfrm>
          <a:prstGeom prst="rect">
            <a:avLst/>
          </a:prstGeom>
          <a:noFill/>
          <a:ln>
            <a:noFill/>
          </a:ln>
        </p:spPr>
      </p:pic>
    </p:spTree>
  </p:cSld>
  <p:clrMapOvr>
    <a:masterClrMapping/>
  </p:clrMapOvr>
  <p:transition spd="med">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8E2D93-6DC8-4DF3-80C5-3266A447F404}"/>
              </a:ext>
            </a:extLst>
          </p:cNvPr>
          <p:cNvSpPr txBox="1"/>
          <p:nvPr/>
        </p:nvSpPr>
        <p:spPr>
          <a:xfrm>
            <a:off x="526472" y="1366981"/>
            <a:ext cx="9975273" cy="5008872"/>
          </a:xfrm>
          <a:prstGeom prst="rect">
            <a:avLst/>
          </a:prstGeom>
          <a:noFill/>
        </p:spPr>
        <p:txBody>
          <a:bodyPr wrap="square" rtlCol="0">
            <a:spAutoFit/>
          </a:bodyPr>
          <a:lstStyle/>
          <a:p>
            <a:pPr marL="0" marR="0" algn="just">
              <a:lnSpc>
                <a:spcPct val="107000"/>
              </a:lnSpc>
              <a:spcBef>
                <a:spcPts val="0"/>
              </a:spcBef>
              <a:spcAft>
                <a:spcPts val="800"/>
              </a:spcAft>
            </a:pPr>
            <a:r>
              <a:rPr lang="en-US" sz="24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January 8, 1790, George Washington delivered the first State of the Union address in New York City which was the U.S. capital at the time. He spoke before the Senate and House of Representatives. He concluded the speech with the following words:</a:t>
            </a:r>
          </a:p>
          <a:p>
            <a:pPr marL="0" marR="0" algn="just">
              <a:lnSpc>
                <a:spcPct val="107000"/>
              </a:lnSpc>
              <a:spcBef>
                <a:spcPts val="0"/>
              </a:spcBef>
              <a:spcAft>
                <a:spcPts val="800"/>
              </a:spcAft>
            </a:pPr>
            <a:endParaRPr lang="en-US" sz="24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400" i="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sz="2400" b="1" i="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The welfare of our country is the great object to which our cares and efforts ought to be directed, and I shall derive great satisfaction from a cooperation with you in the pleasing though arduous task of insuring to our fellow citizens the blessings which they have a right to expect from a free, efficient, and equal government</a:t>
            </a:r>
            <a:r>
              <a:rPr lang="en-US" sz="2400" i="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77815593"/>
      </p:ext>
    </p:extLst>
  </p:cSld>
  <p:clrMapOvr>
    <a:masterClrMapping/>
  </p:clrMapOvr>
  <p:transition spd="med">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Google Shape;408;p67"/>
          <p:cNvPicPr preferRelativeResize="0"/>
          <p:nvPr/>
        </p:nvPicPr>
        <p:blipFill rotWithShape="1">
          <a:blip r:embed="rId3">
            <a:alphaModFix/>
          </a:blip>
          <a:srcRect/>
          <a:stretch/>
        </p:blipFill>
        <p:spPr>
          <a:xfrm>
            <a:off x="323273" y="313801"/>
            <a:ext cx="5902036" cy="3927537"/>
          </a:xfrm>
          <a:prstGeom prst="rect">
            <a:avLst/>
          </a:prstGeom>
          <a:noFill/>
          <a:ln>
            <a:noFill/>
          </a:ln>
        </p:spPr>
      </p:pic>
      <p:sp>
        <p:nvSpPr>
          <p:cNvPr id="409" name="Google Shape;409;p67"/>
          <p:cNvSpPr txBox="1">
            <a:spLocks noGrp="1"/>
          </p:cNvSpPr>
          <p:nvPr>
            <p:ph type="body" idx="1"/>
          </p:nvPr>
        </p:nvSpPr>
        <p:spPr>
          <a:xfrm>
            <a:off x="6520873" y="2493819"/>
            <a:ext cx="5200072" cy="4248726"/>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SzPts val="2240"/>
              <a:buNone/>
            </a:pPr>
            <a:r>
              <a:rPr lang="en-US" sz="2800"/>
              <a:t>IMAGINE THAT YOU ARE A POLITICAL LEADER RIGHT NOW IN YOUR CITY, STATE OR COUNTRY:  HOW WOULD YOU BEGIN TO ADDRESS THE PROBLEMS THAT CONFRONT YOUR CONSTITUENTS?  HOW WOULD YOU ADDRESS DIVISIONS AMONG CITIZENS?</a:t>
            </a:r>
            <a:endParaRPr/>
          </a:p>
          <a:p>
            <a:pPr marL="0" lvl="0" indent="0" algn="l" rtl="0">
              <a:lnSpc>
                <a:spcPct val="80000"/>
              </a:lnSpc>
              <a:spcBef>
                <a:spcPts val="1000"/>
              </a:spcBef>
              <a:spcAft>
                <a:spcPts val="0"/>
              </a:spcAft>
              <a:buSzPts val="1120"/>
              <a:buNone/>
            </a:pPr>
            <a:endParaRPr sz="1400"/>
          </a:p>
        </p:txBody>
      </p:sp>
    </p:spTree>
  </p:cSld>
  <p:clrMapOvr>
    <a:masterClrMapping/>
  </p:clrMapOvr>
  <p:transition spd="med">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1087EBC-71B2-4177-AD40-A0F3132545D4}"/>
              </a:ext>
            </a:extLst>
          </p:cNvPr>
          <p:cNvSpPr>
            <a:spLocks noGrp="1"/>
          </p:cNvSpPr>
          <p:nvPr>
            <p:ph type="body" idx="1"/>
          </p:nvPr>
        </p:nvSpPr>
        <p:spPr>
          <a:xfrm>
            <a:off x="765961" y="472693"/>
            <a:ext cx="8946541" cy="4195481"/>
          </a:xfrm>
        </p:spPr>
        <p:txBody>
          <a:bodyPr/>
          <a:lstStyle/>
          <a:p>
            <a:pPr marL="137160" indent="0">
              <a:buNone/>
            </a:pPr>
            <a:r>
              <a:rPr lang="en-US" sz="2800" b="1" dirty="0"/>
              <a:t>What do we mean by a “common civic identity”?</a:t>
            </a:r>
          </a:p>
          <a:p>
            <a:pPr marL="137160" indent="0">
              <a:buNone/>
            </a:pPr>
            <a:endParaRPr lang="en-US" sz="2800" b="1" dirty="0"/>
          </a:p>
          <a:p>
            <a:pPr>
              <a:buClr>
                <a:schemeClr val="bg1"/>
              </a:buClr>
              <a:buSzPct val="100000"/>
              <a:buFont typeface="Arial" panose="020B0604020202020204" pitchFamily="34" charset="0"/>
              <a:buChar char="•"/>
            </a:pPr>
            <a:r>
              <a:rPr lang="en-US" dirty="0"/>
              <a:t>Civic identity is best understood in relation to three qualities: membership, rights, and participation.</a:t>
            </a:r>
          </a:p>
          <a:p>
            <a:pPr>
              <a:buClr>
                <a:schemeClr val="bg1"/>
              </a:buClr>
              <a:buSzPct val="100000"/>
              <a:buFont typeface="Arial" panose="020B0604020202020204" pitchFamily="34" charset="0"/>
              <a:buChar char="•"/>
            </a:pPr>
            <a:r>
              <a:rPr lang="en-US" dirty="0"/>
              <a:t>What does “common civic duty” look like?</a:t>
            </a:r>
          </a:p>
          <a:p>
            <a:pPr>
              <a:buClr>
                <a:schemeClr val="bg1"/>
              </a:buClr>
              <a:buSzPct val="100000"/>
              <a:buFont typeface="Arial" panose="020B0604020202020204" pitchFamily="34" charset="0"/>
              <a:buChar char="•"/>
            </a:pPr>
            <a:r>
              <a:rPr lang="en-US" dirty="0"/>
              <a:t>Civic duties include obeying the laws of the country, paying the taxes levied by the government, or serving on a jury or as a witness in court.</a:t>
            </a:r>
          </a:p>
          <a:p>
            <a:pPr>
              <a:buClr>
                <a:schemeClr val="bg1"/>
              </a:buClr>
              <a:buSzPct val="100000"/>
              <a:buFont typeface="Arial" panose="020B0604020202020204" pitchFamily="34" charset="0"/>
              <a:buChar char="•"/>
            </a:pPr>
            <a:r>
              <a:rPr lang="en-US" dirty="0"/>
              <a:t>What does “civic responsibility” look like?</a:t>
            </a:r>
          </a:p>
          <a:p>
            <a:pPr>
              <a:buClr>
                <a:schemeClr val="bg1"/>
              </a:buClr>
              <a:buSzPct val="100000"/>
              <a:buFont typeface="Arial" panose="020B0604020202020204" pitchFamily="34" charset="0"/>
              <a:buChar char="•"/>
            </a:pPr>
            <a:r>
              <a:rPr lang="en-US" dirty="0"/>
              <a:t>Civic responsibility denotes practices associated with being a productive citizen such as volunteering, voting, serving on boards, running for office, </a:t>
            </a:r>
            <a:r>
              <a:rPr lang="en-US" dirty="0" err="1"/>
              <a:t>etc</a:t>
            </a:r>
            <a:r>
              <a:rPr lang="en-US" dirty="0"/>
              <a:t>…</a:t>
            </a:r>
          </a:p>
        </p:txBody>
      </p:sp>
    </p:spTree>
    <p:extLst>
      <p:ext uri="{BB962C8B-B14F-4D97-AF65-F5344CB8AC3E}">
        <p14:creationId xmlns:p14="http://schemas.microsoft.com/office/powerpoint/2010/main" val="3248817924"/>
      </p:ext>
    </p:extLst>
  </p:cSld>
  <p:clrMapOvr>
    <a:masterClrMapping/>
  </p:clrMapOvr>
  <p:transition spd="med">
    <p:fade thruBlk="1"/>
  </p:transition>
</p:sld>
</file>

<file path=ppt/theme/theme1.xml><?xml version="1.0" encoding="utf-8"?>
<a:theme xmlns:a="http://schemas.openxmlformats.org/drawingml/2006/main" name="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10724</TotalTime>
  <Words>1324</Words>
  <Application>Microsoft Office PowerPoint</Application>
  <PresentationFormat>Widescreen</PresentationFormat>
  <Paragraphs>109</Paragraphs>
  <Slides>35</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Wingdings</vt:lpstr>
      <vt:lpstr>Calibri</vt:lpstr>
      <vt:lpstr>Century Gothic</vt:lpstr>
      <vt:lpstr>Noto Sans Symbols</vt:lpstr>
      <vt:lpstr>Ion</vt:lpstr>
      <vt:lpstr>PowerPoint Presentation</vt:lpstr>
      <vt:lpstr>PowerPoint Presentation</vt:lpstr>
      <vt:lpstr>PowerPoint Presentation</vt:lpstr>
      <vt:lpstr>PowerPoint Presentation</vt:lpstr>
      <vt:lpstr>Practicing Democracy Responsibly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Practicing Democracy Responsibly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Lee</dc:creator>
  <cp:lastModifiedBy>Mary Lee Fennessy</cp:lastModifiedBy>
  <cp:revision>63</cp:revision>
  <dcterms:created xsi:type="dcterms:W3CDTF">2019-01-07T23:41:54Z</dcterms:created>
  <dcterms:modified xsi:type="dcterms:W3CDTF">2022-01-12T15:56:01Z</dcterms:modified>
  <cp:contentStatus/>
</cp:coreProperties>
</file>